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87" r:id="rId3"/>
    <p:sldMasterId id="2147483726" r:id="rId4"/>
    <p:sldMasterId id="2147483830" r:id="rId5"/>
  </p:sldMasterIdLst>
  <p:sldIdLst>
    <p:sldId id="256" r:id="rId6"/>
    <p:sldId id="257" r:id="rId7"/>
    <p:sldId id="259" r:id="rId8"/>
    <p:sldId id="262" r:id="rId9"/>
    <p:sldId id="263" r:id="rId10"/>
    <p:sldId id="278" r:id="rId11"/>
    <p:sldId id="280" r:id="rId12"/>
    <p:sldId id="281" r:id="rId13"/>
    <p:sldId id="293" r:id="rId14"/>
    <p:sldId id="283" r:id="rId15"/>
    <p:sldId id="286" r:id="rId16"/>
    <p:sldId id="285" r:id="rId17"/>
    <p:sldId id="284" r:id="rId18"/>
    <p:sldId id="294" r:id="rId19"/>
    <p:sldId id="288" r:id="rId20"/>
    <p:sldId id="287" r:id="rId21"/>
    <p:sldId id="289" r:id="rId22"/>
    <p:sldId id="290" r:id="rId23"/>
    <p:sldId id="291" r:id="rId24"/>
    <p:sldId id="295" r:id="rId25"/>
    <p:sldId id="277" r:id="rId26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2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4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1"/>
          <p:cNvGrpSpPr/>
          <p:nvPr/>
        </p:nvGrpSpPr>
        <p:grpSpPr>
          <a:xfrm>
            <a:off x="7362360" y="1723680"/>
            <a:ext cx="1781280" cy="3419280"/>
            <a:chOff x="7362360" y="1723680"/>
            <a:chExt cx="1781280" cy="3419280"/>
          </a:xfrm>
        </p:grpSpPr>
        <p:sp>
          <p:nvSpPr>
            <p:cNvPr id="43" name="CustomShape 2"/>
            <p:cNvSpPr/>
            <p:nvPr/>
          </p:nvSpPr>
          <p:spPr>
            <a:xfrm>
              <a:off x="7823880" y="1723680"/>
              <a:ext cx="1319760" cy="131760"/>
            </a:xfrm>
            <a:custGeom>
              <a:avLst/>
              <a:gdLst/>
              <a:ahLst/>
              <a:cxnLst/>
              <a:rect l="l" t="t" r="r" b="b"/>
              <a:pathLst>
                <a:path w="19277" h="1930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" name="CustomShape 3"/>
            <p:cNvSpPr/>
            <p:nvPr/>
          </p:nvSpPr>
          <p:spPr>
            <a:xfrm>
              <a:off x="7749720" y="1942920"/>
              <a:ext cx="865800" cy="131760"/>
            </a:xfrm>
            <a:custGeom>
              <a:avLst/>
              <a:gdLst/>
              <a:ahLst/>
              <a:cxnLst/>
              <a:rect l="l" t="t" r="r" b="b"/>
              <a:pathLst>
                <a:path w="12645" h="1930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" name="CustomShape 4"/>
            <p:cNvSpPr/>
            <p:nvPr/>
          </p:nvSpPr>
          <p:spPr>
            <a:xfrm>
              <a:off x="8821080" y="1942920"/>
              <a:ext cx="322560" cy="131760"/>
            </a:xfrm>
            <a:custGeom>
              <a:avLst/>
              <a:gdLst/>
              <a:ahLst/>
              <a:cxnLst/>
              <a:rect l="l" t="t" r="r" b="b"/>
              <a:pathLst>
                <a:path w="4715" h="193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" name="CustomShape 5"/>
            <p:cNvSpPr/>
            <p:nvPr/>
          </p:nvSpPr>
          <p:spPr>
            <a:xfrm>
              <a:off x="8411040" y="2161440"/>
              <a:ext cx="732600" cy="132480"/>
            </a:xfrm>
            <a:custGeom>
              <a:avLst/>
              <a:gdLst/>
              <a:ahLst/>
              <a:cxnLst/>
              <a:rect l="l" t="t" r="r" b="b"/>
              <a:pathLst>
                <a:path w="10704" h="1942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" name="CustomShape 6"/>
            <p:cNvSpPr/>
            <p:nvPr/>
          </p:nvSpPr>
          <p:spPr>
            <a:xfrm>
              <a:off x="8703720" y="2381040"/>
              <a:ext cx="439920" cy="132480"/>
            </a:xfrm>
            <a:custGeom>
              <a:avLst/>
              <a:gdLst/>
              <a:ahLst/>
              <a:cxnLst/>
              <a:rect l="l" t="t" r="r" b="b"/>
              <a:pathLst>
                <a:path w="6430" h="1941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" name="CustomShape 7"/>
            <p:cNvSpPr/>
            <p:nvPr/>
          </p:nvSpPr>
          <p:spPr>
            <a:xfrm>
              <a:off x="7956000" y="2381040"/>
              <a:ext cx="597240" cy="132480"/>
            </a:xfrm>
            <a:custGeom>
              <a:avLst/>
              <a:gdLst/>
              <a:ahLst/>
              <a:cxnLst/>
              <a:rect l="l" t="t" r="r" b="b"/>
              <a:pathLst>
                <a:path w="8728" h="1941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" name="CustomShape 8"/>
            <p:cNvSpPr/>
            <p:nvPr/>
          </p:nvSpPr>
          <p:spPr>
            <a:xfrm>
              <a:off x="7648560" y="2600280"/>
              <a:ext cx="1495080" cy="131760"/>
            </a:xfrm>
            <a:custGeom>
              <a:avLst/>
              <a:gdLst/>
              <a:ahLst/>
              <a:cxnLst/>
              <a:rect l="l" t="t" r="r" b="b"/>
              <a:pathLst>
                <a:path w="21837" h="1929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" name="CustomShape 9"/>
            <p:cNvSpPr/>
            <p:nvPr/>
          </p:nvSpPr>
          <p:spPr>
            <a:xfrm>
              <a:off x="8264160" y="2819520"/>
              <a:ext cx="879480" cy="131760"/>
            </a:xfrm>
            <a:custGeom>
              <a:avLst/>
              <a:gdLst/>
              <a:ahLst/>
              <a:cxnLst/>
              <a:rect l="l" t="t" r="r" b="b"/>
              <a:pathLst>
                <a:path w="12847" h="1930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" name="CustomShape 10"/>
            <p:cNvSpPr/>
            <p:nvPr/>
          </p:nvSpPr>
          <p:spPr>
            <a:xfrm>
              <a:off x="8821080" y="3038760"/>
              <a:ext cx="322560" cy="131760"/>
            </a:xfrm>
            <a:custGeom>
              <a:avLst/>
              <a:gdLst/>
              <a:ahLst/>
              <a:cxnLst/>
              <a:rect l="l" t="t" r="r" b="b"/>
              <a:pathLst>
                <a:path w="4715" h="193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" name="CustomShape 11"/>
            <p:cNvSpPr/>
            <p:nvPr/>
          </p:nvSpPr>
          <p:spPr>
            <a:xfrm>
              <a:off x="7749720" y="2161440"/>
              <a:ext cx="498600" cy="132480"/>
            </a:xfrm>
            <a:custGeom>
              <a:avLst/>
              <a:gdLst/>
              <a:ahLst/>
              <a:cxnLst/>
              <a:rect l="l" t="t" r="r" b="b"/>
              <a:pathLst>
                <a:path w="7287" h="1942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" name="CustomShape 12"/>
            <p:cNvSpPr/>
            <p:nvPr/>
          </p:nvSpPr>
          <p:spPr>
            <a:xfrm>
              <a:off x="7985160" y="4134960"/>
              <a:ext cx="322560" cy="131760"/>
            </a:xfrm>
            <a:custGeom>
              <a:avLst/>
              <a:gdLst/>
              <a:ahLst/>
              <a:cxnLst/>
              <a:rect l="l" t="t" r="r" b="b"/>
              <a:pathLst>
                <a:path w="4716" h="193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" name="CustomShape 13"/>
            <p:cNvSpPr/>
            <p:nvPr/>
          </p:nvSpPr>
          <p:spPr>
            <a:xfrm>
              <a:off x="7486920" y="4134960"/>
              <a:ext cx="321840" cy="131760"/>
            </a:xfrm>
            <a:custGeom>
              <a:avLst/>
              <a:gdLst/>
              <a:ahLst/>
              <a:cxnLst/>
              <a:rect l="l" t="t" r="r" b="b"/>
              <a:pathLst>
                <a:path w="4704" h="1930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" name="CustomShape 14"/>
            <p:cNvSpPr/>
            <p:nvPr/>
          </p:nvSpPr>
          <p:spPr>
            <a:xfrm>
              <a:off x="8117280" y="3257280"/>
              <a:ext cx="1026360" cy="132480"/>
            </a:xfrm>
            <a:custGeom>
              <a:avLst/>
              <a:gdLst/>
              <a:ahLst/>
              <a:cxnLst/>
              <a:rect l="l" t="t" r="r" b="b"/>
              <a:pathLst>
                <a:path w="14991" h="1942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" name="CustomShape 15"/>
            <p:cNvSpPr/>
            <p:nvPr/>
          </p:nvSpPr>
          <p:spPr>
            <a:xfrm>
              <a:off x="7749720" y="3476880"/>
              <a:ext cx="807120" cy="132480"/>
            </a:xfrm>
            <a:custGeom>
              <a:avLst/>
              <a:gdLst/>
              <a:ahLst/>
              <a:cxnLst/>
              <a:rect l="l" t="t" r="r" b="b"/>
              <a:pathLst>
                <a:path w="11788" h="1941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" name="CustomShape 16"/>
            <p:cNvSpPr/>
            <p:nvPr/>
          </p:nvSpPr>
          <p:spPr>
            <a:xfrm>
              <a:off x="8703720" y="3476880"/>
              <a:ext cx="439920" cy="132480"/>
            </a:xfrm>
            <a:custGeom>
              <a:avLst/>
              <a:gdLst/>
              <a:ahLst/>
              <a:cxnLst/>
              <a:rect l="l" t="t" r="r" b="b"/>
              <a:pathLst>
                <a:path w="6430" h="1941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" name="CustomShape 17"/>
            <p:cNvSpPr/>
            <p:nvPr/>
          </p:nvSpPr>
          <p:spPr>
            <a:xfrm>
              <a:off x="7897320" y="3038760"/>
              <a:ext cx="732600" cy="131760"/>
            </a:xfrm>
            <a:custGeom>
              <a:avLst/>
              <a:gdLst/>
              <a:ahLst/>
              <a:cxnLst/>
              <a:rect l="l" t="t" r="r" b="b"/>
              <a:pathLst>
                <a:path w="10704" h="193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" name="CustomShape 18"/>
            <p:cNvSpPr/>
            <p:nvPr/>
          </p:nvSpPr>
          <p:spPr>
            <a:xfrm>
              <a:off x="8411040" y="3696120"/>
              <a:ext cx="732600" cy="131760"/>
            </a:xfrm>
            <a:custGeom>
              <a:avLst/>
              <a:gdLst/>
              <a:ahLst/>
              <a:cxnLst/>
              <a:rect l="l" t="t" r="r" b="b"/>
              <a:pathLst>
                <a:path w="10704" h="1929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" name="CustomShape 19"/>
            <p:cNvSpPr/>
            <p:nvPr/>
          </p:nvSpPr>
          <p:spPr>
            <a:xfrm>
              <a:off x="8821080" y="3915360"/>
              <a:ext cx="322560" cy="131760"/>
            </a:xfrm>
            <a:custGeom>
              <a:avLst/>
              <a:gdLst/>
              <a:ahLst/>
              <a:cxnLst/>
              <a:rect l="l" t="t" r="r" b="b"/>
              <a:pathLst>
                <a:path w="4715" h="1930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" name="CustomShape 20"/>
            <p:cNvSpPr/>
            <p:nvPr/>
          </p:nvSpPr>
          <p:spPr>
            <a:xfrm>
              <a:off x="7956000" y="3696120"/>
              <a:ext cx="322560" cy="131760"/>
            </a:xfrm>
            <a:custGeom>
              <a:avLst/>
              <a:gdLst/>
              <a:ahLst/>
              <a:cxnLst/>
              <a:rect l="l" t="t" r="r" b="b"/>
              <a:pathLst>
                <a:path w="4716" h="1929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" name="CustomShape 21"/>
            <p:cNvSpPr/>
            <p:nvPr/>
          </p:nvSpPr>
          <p:spPr>
            <a:xfrm>
              <a:off x="8411040" y="4134960"/>
              <a:ext cx="732600" cy="131760"/>
            </a:xfrm>
            <a:custGeom>
              <a:avLst/>
              <a:gdLst/>
              <a:ahLst/>
              <a:cxnLst/>
              <a:rect l="l" t="t" r="r" b="b"/>
              <a:pathLst>
                <a:path w="10704" h="193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" name="CustomShape 22"/>
            <p:cNvSpPr/>
            <p:nvPr/>
          </p:nvSpPr>
          <p:spPr>
            <a:xfrm>
              <a:off x="7823880" y="3915360"/>
              <a:ext cx="862560" cy="131760"/>
            </a:xfrm>
            <a:custGeom>
              <a:avLst/>
              <a:gdLst/>
              <a:ahLst/>
              <a:cxnLst/>
              <a:rect l="l" t="t" r="r" b="b"/>
              <a:pathLst>
                <a:path w="12598" h="1930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" name="CustomShape 23"/>
            <p:cNvSpPr/>
            <p:nvPr/>
          </p:nvSpPr>
          <p:spPr>
            <a:xfrm>
              <a:off x="7648560" y="4354200"/>
              <a:ext cx="1495080" cy="131760"/>
            </a:xfrm>
            <a:custGeom>
              <a:avLst/>
              <a:gdLst/>
              <a:ahLst/>
              <a:cxnLst/>
              <a:rect l="l" t="t" r="r" b="b"/>
              <a:pathLst>
                <a:path w="21837" h="193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" name="CustomShape 24"/>
            <p:cNvSpPr/>
            <p:nvPr/>
          </p:nvSpPr>
          <p:spPr>
            <a:xfrm>
              <a:off x="8732880" y="4572720"/>
              <a:ext cx="410760" cy="132480"/>
            </a:xfrm>
            <a:custGeom>
              <a:avLst/>
              <a:gdLst/>
              <a:ahLst/>
              <a:cxnLst/>
              <a:rect l="l" t="t" r="r" b="b"/>
              <a:pathLst>
                <a:path w="6001" h="1941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" name="CustomShape 25"/>
            <p:cNvSpPr/>
            <p:nvPr/>
          </p:nvSpPr>
          <p:spPr>
            <a:xfrm>
              <a:off x="7779600" y="4572720"/>
              <a:ext cx="773640" cy="132480"/>
            </a:xfrm>
            <a:custGeom>
              <a:avLst/>
              <a:gdLst/>
              <a:ahLst/>
              <a:cxnLst/>
              <a:rect l="l" t="t" r="r" b="b"/>
              <a:pathLst>
                <a:path w="11300" h="1941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" name="CustomShape 26"/>
            <p:cNvSpPr/>
            <p:nvPr/>
          </p:nvSpPr>
          <p:spPr>
            <a:xfrm>
              <a:off x="7362360" y="4791960"/>
              <a:ext cx="833040" cy="132480"/>
            </a:xfrm>
            <a:custGeom>
              <a:avLst/>
              <a:gdLst/>
              <a:ahLst/>
              <a:cxnLst/>
              <a:rect l="l" t="t" r="r" b="b"/>
              <a:pathLst>
                <a:path w="12169" h="1942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" name="CustomShape 27"/>
            <p:cNvSpPr/>
            <p:nvPr/>
          </p:nvSpPr>
          <p:spPr>
            <a:xfrm>
              <a:off x="8348040" y="4791960"/>
              <a:ext cx="795600" cy="132480"/>
            </a:xfrm>
            <a:custGeom>
              <a:avLst/>
              <a:gdLst/>
              <a:ahLst/>
              <a:cxnLst/>
              <a:rect l="l" t="t" r="r" b="b"/>
              <a:pathLst>
                <a:path w="11621" h="1942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" name="CustomShape 28"/>
            <p:cNvSpPr/>
            <p:nvPr/>
          </p:nvSpPr>
          <p:spPr>
            <a:xfrm>
              <a:off x="8029440" y="5011200"/>
              <a:ext cx="1114200" cy="131760"/>
            </a:xfrm>
            <a:custGeom>
              <a:avLst/>
              <a:gdLst/>
              <a:ahLst/>
              <a:cxnLst/>
              <a:rect l="l" t="t" r="r" b="b"/>
              <a:pathLst>
                <a:path w="16276" h="193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8" name="CustomShape 29"/>
          <p:cNvSpPr/>
          <p:nvPr/>
        </p:nvSpPr>
        <p:spPr>
          <a:xfrm>
            <a:off x="1962360" y="0"/>
            <a:ext cx="2721600" cy="387000"/>
          </a:xfrm>
          <a:custGeom>
            <a:avLst/>
            <a:gdLst/>
            <a:ahLst/>
            <a:cxnLst/>
            <a:rect l="l" t="t" r="r" b="b"/>
            <a:pathLst>
              <a:path w="39744" h="5657">
                <a:moveTo>
                  <a:pt x="1" y="1"/>
                </a:moveTo>
                <a:lnTo>
                  <a:pt x="1" y="5656"/>
                </a:lnTo>
                <a:lnTo>
                  <a:pt x="39744" y="5656"/>
                </a:lnTo>
                <a:lnTo>
                  <a:pt x="3974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" name="CustomShape 30"/>
          <p:cNvSpPr/>
          <p:nvPr/>
        </p:nvSpPr>
        <p:spPr>
          <a:xfrm>
            <a:off x="873720" y="0"/>
            <a:ext cx="664200" cy="387000"/>
          </a:xfrm>
          <a:custGeom>
            <a:avLst/>
            <a:gdLst/>
            <a:ahLst/>
            <a:cxnLst/>
            <a:rect l="l" t="t" r="r" b="b"/>
            <a:pathLst>
              <a:path w="9705" h="5657">
                <a:moveTo>
                  <a:pt x="1" y="1"/>
                </a:moveTo>
                <a:lnTo>
                  <a:pt x="1" y="5656"/>
                </a:lnTo>
                <a:lnTo>
                  <a:pt x="9704" y="5656"/>
                </a:lnTo>
                <a:lnTo>
                  <a:pt x="97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" name="CustomShape 31"/>
          <p:cNvSpPr/>
          <p:nvPr/>
        </p:nvSpPr>
        <p:spPr>
          <a:xfrm>
            <a:off x="1049040" y="938520"/>
            <a:ext cx="211680" cy="385560"/>
          </a:xfrm>
          <a:custGeom>
            <a:avLst/>
            <a:gdLst/>
            <a:ahLst/>
            <a:cxnLst/>
            <a:rect l="l" t="t" r="r" b="b"/>
            <a:pathLst>
              <a:path w="3097" h="5633">
                <a:moveTo>
                  <a:pt x="2239" y="1"/>
                </a:moveTo>
                <a:lnTo>
                  <a:pt x="1" y="5275"/>
                </a:lnTo>
                <a:lnTo>
                  <a:pt x="846" y="5633"/>
                </a:lnTo>
                <a:lnTo>
                  <a:pt x="3096" y="370"/>
                </a:lnTo>
                <a:lnTo>
                  <a:pt x="22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" name="CustomShape 32"/>
          <p:cNvSpPr/>
          <p:nvPr/>
        </p:nvSpPr>
        <p:spPr>
          <a:xfrm>
            <a:off x="873720" y="1008720"/>
            <a:ext cx="167040" cy="245160"/>
          </a:xfrm>
          <a:custGeom>
            <a:avLst/>
            <a:gdLst/>
            <a:ahLst/>
            <a:cxnLst/>
            <a:rect l="l" t="t" r="r" b="b"/>
            <a:pathLst>
              <a:path w="2442" h="3585">
                <a:moveTo>
                  <a:pt x="1787" y="1"/>
                </a:moveTo>
                <a:lnTo>
                  <a:pt x="1" y="1787"/>
                </a:lnTo>
                <a:lnTo>
                  <a:pt x="1787" y="3585"/>
                </a:lnTo>
                <a:lnTo>
                  <a:pt x="2442" y="2930"/>
                </a:lnTo>
                <a:lnTo>
                  <a:pt x="1299" y="1787"/>
                </a:lnTo>
                <a:lnTo>
                  <a:pt x="2442" y="656"/>
                </a:lnTo>
                <a:lnTo>
                  <a:pt x="1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" name="CustomShape 33"/>
          <p:cNvSpPr/>
          <p:nvPr/>
        </p:nvSpPr>
        <p:spPr>
          <a:xfrm>
            <a:off x="1268640" y="1008720"/>
            <a:ext cx="167760" cy="245160"/>
          </a:xfrm>
          <a:custGeom>
            <a:avLst/>
            <a:gdLst/>
            <a:ahLst/>
            <a:cxnLst/>
            <a:rect l="l" t="t" r="r" b="b"/>
            <a:pathLst>
              <a:path w="2454" h="3585">
                <a:moveTo>
                  <a:pt x="655" y="1"/>
                </a:moveTo>
                <a:lnTo>
                  <a:pt x="0" y="656"/>
                </a:lnTo>
                <a:lnTo>
                  <a:pt x="1143" y="1787"/>
                </a:lnTo>
                <a:lnTo>
                  <a:pt x="0" y="2930"/>
                </a:lnTo>
                <a:lnTo>
                  <a:pt x="655" y="3585"/>
                </a:lnTo>
                <a:lnTo>
                  <a:pt x="2453" y="1787"/>
                </a:lnTo>
                <a:lnTo>
                  <a:pt x="65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" name="CustomShape 34"/>
          <p:cNvSpPr/>
          <p:nvPr/>
        </p:nvSpPr>
        <p:spPr>
          <a:xfrm>
            <a:off x="3516120" y="4983480"/>
            <a:ext cx="1054080" cy="159480"/>
          </a:xfrm>
          <a:custGeom>
            <a:avLst/>
            <a:gdLst/>
            <a:ahLst/>
            <a:cxnLst/>
            <a:rect l="l" t="t" r="r" b="b"/>
            <a:pathLst>
              <a:path w="15396" h="2335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" name="CustomShape 35"/>
          <p:cNvSpPr/>
          <p:nvPr/>
        </p:nvSpPr>
        <p:spPr>
          <a:xfrm>
            <a:off x="1160280" y="4983480"/>
            <a:ext cx="2152440" cy="159480"/>
          </a:xfrm>
          <a:custGeom>
            <a:avLst/>
            <a:gdLst/>
            <a:ahLst/>
            <a:cxnLst/>
            <a:rect l="l" t="t" r="r" b="b"/>
            <a:pathLst>
              <a:path w="31433" h="2335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" name="CustomShape 36"/>
          <p:cNvSpPr/>
          <p:nvPr/>
        </p:nvSpPr>
        <p:spPr>
          <a:xfrm>
            <a:off x="1805400" y="4452120"/>
            <a:ext cx="3750480" cy="160200"/>
          </a:xfrm>
          <a:custGeom>
            <a:avLst/>
            <a:gdLst/>
            <a:ahLst/>
            <a:cxnLst/>
            <a:rect l="l" t="t" r="r" b="b"/>
            <a:pathLst>
              <a:path w="54770" h="2346">
                <a:moveTo>
                  <a:pt x="0" y="0"/>
                </a:moveTo>
                <a:lnTo>
                  <a:pt x="0" y="2346"/>
                </a:lnTo>
                <a:lnTo>
                  <a:pt x="54769" y="2346"/>
                </a:lnTo>
                <a:lnTo>
                  <a:pt x="547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" name="CustomShape 37"/>
          <p:cNvSpPr/>
          <p:nvPr/>
        </p:nvSpPr>
        <p:spPr>
          <a:xfrm>
            <a:off x="0" y="4452120"/>
            <a:ext cx="1490400" cy="160200"/>
          </a:xfrm>
          <a:custGeom>
            <a:avLst/>
            <a:gdLst/>
            <a:ahLst/>
            <a:cxnLst/>
            <a:rect l="l" t="t" r="r" b="b"/>
            <a:pathLst>
              <a:path w="21766" h="2346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" name="CustomShape 38"/>
          <p:cNvSpPr/>
          <p:nvPr/>
        </p:nvSpPr>
        <p:spPr>
          <a:xfrm>
            <a:off x="596160" y="4717800"/>
            <a:ext cx="3218040" cy="160200"/>
          </a:xfrm>
          <a:custGeom>
            <a:avLst/>
            <a:gdLst/>
            <a:ahLst/>
            <a:cxnLst/>
            <a:rect l="l" t="t" r="r" b="b"/>
            <a:pathLst>
              <a:path w="46995" h="2347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" name="CustomShape 39"/>
          <p:cNvSpPr/>
          <p:nvPr/>
        </p:nvSpPr>
        <p:spPr>
          <a:xfrm>
            <a:off x="0" y="4717800"/>
            <a:ext cx="364320" cy="160200"/>
          </a:xfrm>
          <a:custGeom>
            <a:avLst/>
            <a:gdLst/>
            <a:ahLst/>
            <a:cxnLst/>
            <a:rect l="l" t="t" r="r" b="b"/>
            <a:pathLst>
              <a:path w="5323" h="2347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" name="CustomShape 40"/>
          <p:cNvSpPr/>
          <p:nvPr/>
        </p:nvSpPr>
        <p:spPr>
          <a:xfrm>
            <a:off x="0" y="4983480"/>
            <a:ext cx="828000" cy="159480"/>
          </a:xfrm>
          <a:custGeom>
            <a:avLst/>
            <a:gdLst/>
            <a:ahLst/>
            <a:cxnLst/>
            <a:rect l="l" t="t" r="r" b="b"/>
            <a:pathLst>
              <a:path w="12098" h="2335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" name="PlaceHolder 41"/>
          <p:cNvSpPr>
            <a:spLocks noGrp="1"/>
          </p:cNvSpPr>
          <p:nvPr>
            <p:ph type="title"/>
          </p:nvPr>
        </p:nvSpPr>
        <p:spPr>
          <a:xfrm>
            <a:off x="718560" y="1369080"/>
            <a:ext cx="8520120" cy="1910160"/>
          </a:xfrm>
          <a:prstGeom prst="rect">
            <a:avLst/>
          </a:prstGeom>
        </p:spPr>
        <p:txBody>
          <a:bodyPr tIns="91440" bIns="0" anchor="b">
            <a:noAutofit/>
          </a:bodyPr>
          <a:lstStyle/>
          <a:p>
            <a:r>
              <a:rPr lang="en-US" sz="7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1" name="PlaceHolder 4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4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0" y="1584720"/>
            <a:ext cx="4361400" cy="241200"/>
          </a:xfrm>
          <a:custGeom>
            <a:avLst/>
            <a:gdLst/>
            <a:ahLst/>
            <a:cxnLst/>
            <a:rect l="l" t="t" r="r" b="b"/>
            <a:pathLst>
              <a:path w="146079" h="585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" name="CustomShape 2"/>
          <p:cNvSpPr/>
          <p:nvPr/>
        </p:nvSpPr>
        <p:spPr>
          <a:xfrm>
            <a:off x="6076440" y="1584720"/>
            <a:ext cx="1243440" cy="241200"/>
          </a:xfrm>
          <a:custGeom>
            <a:avLst/>
            <a:gdLst/>
            <a:ahLst/>
            <a:cxnLst/>
            <a:rect l="l" t="t" r="r" b="b"/>
            <a:pathLst>
              <a:path w="19503" h="5847">
                <a:moveTo>
                  <a:pt x="0" y="1"/>
                </a:moveTo>
                <a:lnTo>
                  <a:pt x="0" y="5847"/>
                </a:lnTo>
                <a:lnTo>
                  <a:pt x="19503" y="5847"/>
                </a:lnTo>
                <a:lnTo>
                  <a:pt x="19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" name="CustomShape 3"/>
          <p:cNvSpPr/>
          <p:nvPr/>
        </p:nvSpPr>
        <p:spPr>
          <a:xfrm>
            <a:off x="2171880" y="3002760"/>
            <a:ext cx="1243440" cy="240480"/>
          </a:xfrm>
          <a:custGeom>
            <a:avLst/>
            <a:gdLst/>
            <a:ahLst/>
            <a:cxnLst/>
            <a:rect l="l" t="t" r="r" b="b"/>
            <a:pathLst>
              <a:path w="30184" h="5847">
                <a:moveTo>
                  <a:pt x="1" y="0"/>
                </a:moveTo>
                <a:lnTo>
                  <a:pt x="1" y="5846"/>
                </a:lnTo>
                <a:lnTo>
                  <a:pt x="30183" y="5846"/>
                </a:lnTo>
                <a:lnTo>
                  <a:pt x="301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" name="CustomShape 4"/>
          <p:cNvSpPr/>
          <p:nvPr/>
        </p:nvSpPr>
        <p:spPr>
          <a:xfrm>
            <a:off x="4667400" y="3002760"/>
            <a:ext cx="4476600" cy="240480"/>
          </a:xfrm>
          <a:custGeom>
            <a:avLst/>
            <a:gdLst/>
            <a:ahLst/>
            <a:cxnLst/>
            <a:rect l="l" t="t" r="r" b="b"/>
            <a:pathLst>
              <a:path w="106491" h="5847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" name="CustomShape 5"/>
          <p:cNvSpPr/>
          <p:nvPr/>
        </p:nvSpPr>
        <p:spPr>
          <a:xfrm>
            <a:off x="4552920" y="1584720"/>
            <a:ext cx="1342080" cy="241200"/>
          </a:xfrm>
          <a:custGeom>
            <a:avLst/>
            <a:gdLst/>
            <a:ahLst/>
            <a:cxnLst/>
            <a:rect l="l" t="t" r="r" b="b"/>
            <a:pathLst>
              <a:path w="146079" h="585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3" name="PlaceHolder 6"/>
          <p:cNvSpPr>
            <a:spLocks noGrp="1"/>
          </p:cNvSpPr>
          <p:nvPr>
            <p:ph type="title"/>
          </p:nvPr>
        </p:nvSpPr>
        <p:spPr>
          <a:xfrm>
            <a:off x="2190240" y="1848240"/>
            <a:ext cx="2163600" cy="240480"/>
          </a:xfrm>
          <a:prstGeom prst="rect">
            <a:avLst/>
          </a:prstGeom>
        </p:spPr>
        <p:txBody>
          <a:bodyPr tIns="0" bIns="0" anchor="b">
            <a:noAutofit/>
          </a:bodyPr>
          <a:lstStyle/>
          <a:p>
            <a:r>
              <a:rPr lang="en-US" sz="35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4" name="PlaceHolder 7"/>
          <p:cNvSpPr>
            <a:spLocks noGrp="1"/>
          </p:cNvSpPr>
          <p:nvPr>
            <p:ph type="title"/>
          </p:nvPr>
        </p:nvSpPr>
        <p:spPr>
          <a:xfrm>
            <a:off x="4812120" y="1848240"/>
            <a:ext cx="2163600" cy="240480"/>
          </a:xfrm>
          <a:prstGeom prst="rect">
            <a:avLst/>
          </a:prstGeom>
        </p:spPr>
        <p:txBody>
          <a:bodyPr tIns="0" bIns="0" anchor="b">
            <a:noAutofit/>
          </a:bodyPr>
          <a:lstStyle/>
          <a:p>
            <a:r>
              <a:rPr lang="en-US" sz="35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5" name="PlaceHolder 8"/>
          <p:cNvSpPr>
            <a:spLocks noGrp="1"/>
          </p:cNvSpPr>
          <p:nvPr>
            <p:ph type="title"/>
          </p:nvPr>
        </p:nvSpPr>
        <p:spPr>
          <a:xfrm>
            <a:off x="2190240" y="3103560"/>
            <a:ext cx="2163600" cy="577440"/>
          </a:xfrm>
          <a:prstGeom prst="rect">
            <a:avLst/>
          </a:prstGeom>
        </p:spPr>
        <p:txBody>
          <a:bodyPr tIns="91440" bIns="91440" anchor="b">
            <a:noAutofit/>
          </a:bodyPr>
          <a:lstStyle/>
          <a:p>
            <a:r>
              <a:rPr lang="en-US" sz="22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6" name="PlaceHolder 9"/>
          <p:cNvSpPr>
            <a:spLocks noGrp="1"/>
          </p:cNvSpPr>
          <p:nvPr>
            <p:ph type="title"/>
          </p:nvPr>
        </p:nvSpPr>
        <p:spPr>
          <a:xfrm>
            <a:off x="1278000" y="342000"/>
            <a:ext cx="6587640" cy="66852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r>
              <a:rPr lang="en-US" sz="30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7" name="PlaceHolder 10"/>
          <p:cNvSpPr>
            <a:spLocks noGrp="1"/>
          </p:cNvSpPr>
          <p:nvPr>
            <p:ph type="title"/>
          </p:nvPr>
        </p:nvSpPr>
        <p:spPr>
          <a:xfrm>
            <a:off x="2190240" y="3258360"/>
            <a:ext cx="2163600" cy="240480"/>
          </a:xfrm>
          <a:prstGeom prst="rect">
            <a:avLst/>
          </a:prstGeom>
        </p:spPr>
        <p:txBody>
          <a:bodyPr tIns="0" bIns="0" anchor="b">
            <a:noAutofit/>
          </a:bodyPr>
          <a:lstStyle/>
          <a:p>
            <a:r>
              <a:rPr lang="en-US" sz="35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8" name="PlaceHolder 11"/>
          <p:cNvSpPr>
            <a:spLocks noGrp="1"/>
          </p:cNvSpPr>
          <p:nvPr>
            <p:ph type="title"/>
          </p:nvPr>
        </p:nvSpPr>
        <p:spPr>
          <a:xfrm>
            <a:off x="4812120" y="3258360"/>
            <a:ext cx="2163600" cy="240480"/>
          </a:xfrm>
          <a:prstGeom prst="rect">
            <a:avLst/>
          </a:prstGeom>
        </p:spPr>
        <p:txBody>
          <a:bodyPr tIns="0" bIns="0" anchor="b">
            <a:noAutofit/>
          </a:bodyPr>
          <a:lstStyle/>
          <a:p>
            <a:r>
              <a:rPr lang="en-US" sz="35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9" name="PlaceHolder 1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4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0" y="1515960"/>
            <a:ext cx="2942640" cy="241200"/>
          </a:xfrm>
          <a:custGeom>
            <a:avLst/>
            <a:gdLst/>
            <a:ahLst/>
            <a:cxnLst/>
            <a:rect l="l" t="t" r="r" b="b"/>
            <a:pathLst>
              <a:path w="146079" h="585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09480" y="1973160"/>
            <a:ext cx="3512520" cy="213048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74" name="PlaceHolder 3"/>
          <p:cNvSpPr>
            <a:spLocks noGrp="1"/>
          </p:cNvSpPr>
          <p:nvPr>
            <p:ph type="title"/>
          </p:nvPr>
        </p:nvSpPr>
        <p:spPr>
          <a:xfrm>
            <a:off x="560880" y="1168200"/>
            <a:ext cx="3561120" cy="66852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r>
              <a:rPr lang="en-US" sz="30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4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CustomShape 1"/>
          <p:cNvSpPr/>
          <p:nvPr/>
        </p:nvSpPr>
        <p:spPr>
          <a:xfrm>
            <a:off x="0" y="3268800"/>
            <a:ext cx="667440" cy="354960"/>
          </a:xfrm>
          <a:custGeom>
            <a:avLst/>
            <a:gdLst/>
            <a:ahLst/>
            <a:cxnLst/>
            <a:rect l="l" t="t" r="r" b="b"/>
            <a:pathLst>
              <a:path w="2882" h="2764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4" name="CustomShape 2"/>
          <p:cNvSpPr/>
          <p:nvPr/>
        </p:nvSpPr>
        <p:spPr>
          <a:xfrm>
            <a:off x="7959960" y="322920"/>
            <a:ext cx="1183320" cy="354960"/>
          </a:xfrm>
          <a:custGeom>
            <a:avLst/>
            <a:gdLst/>
            <a:ahLst/>
            <a:cxnLst/>
            <a:rect l="l" t="t" r="r" b="b"/>
            <a:pathLst>
              <a:path w="9205" h="2763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5" name="CustomShape 3"/>
          <p:cNvSpPr/>
          <p:nvPr/>
        </p:nvSpPr>
        <p:spPr>
          <a:xfrm>
            <a:off x="7173000" y="912600"/>
            <a:ext cx="1970280" cy="354960"/>
          </a:xfrm>
          <a:custGeom>
            <a:avLst/>
            <a:gdLst/>
            <a:ahLst/>
            <a:cxnLst/>
            <a:rect l="l" t="t" r="r" b="b"/>
            <a:pathLst>
              <a:path w="15325" h="2763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2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6" name="CustomShape 4"/>
          <p:cNvSpPr/>
          <p:nvPr/>
        </p:nvSpPr>
        <p:spPr>
          <a:xfrm>
            <a:off x="7173000" y="2089800"/>
            <a:ext cx="1970280" cy="356400"/>
          </a:xfrm>
          <a:custGeom>
            <a:avLst/>
            <a:gdLst/>
            <a:ahLst/>
            <a:cxnLst/>
            <a:rect l="l" t="t" r="r" b="b"/>
            <a:pathLst>
              <a:path w="15325" h="277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3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7" name="CustomShape 5"/>
          <p:cNvSpPr/>
          <p:nvPr/>
        </p:nvSpPr>
        <p:spPr>
          <a:xfrm>
            <a:off x="0" y="2089800"/>
            <a:ext cx="552600" cy="356400"/>
          </a:xfrm>
          <a:custGeom>
            <a:avLst/>
            <a:gdLst/>
            <a:ahLst/>
            <a:cxnLst/>
            <a:rect l="l" t="t" r="r" b="b"/>
            <a:pathLst>
              <a:path w="4300" h="2775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2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8" name="CustomShape 6"/>
          <p:cNvSpPr/>
          <p:nvPr/>
        </p:nvSpPr>
        <p:spPr>
          <a:xfrm>
            <a:off x="8773200" y="1500480"/>
            <a:ext cx="370080" cy="356400"/>
          </a:xfrm>
          <a:custGeom>
            <a:avLst/>
            <a:gdLst/>
            <a:ahLst/>
            <a:cxnLst/>
            <a:rect l="l" t="t" r="r" b="b"/>
            <a:pathLst>
              <a:path w="2882" h="2775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9" name="CustomShape 7"/>
          <p:cNvSpPr/>
          <p:nvPr/>
        </p:nvSpPr>
        <p:spPr>
          <a:xfrm>
            <a:off x="8039880" y="3268800"/>
            <a:ext cx="1103760" cy="354960"/>
          </a:xfrm>
          <a:custGeom>
            <a:avLst/>
            <a:gdLst/>
            <a:ahLst/>
            <a:cxnLst/>
            <a:rect l="l" t="t" r="r" b="b"/>
            <a:pathLst>
              <a:path w="8586" h="2764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0" name="CustomShape 8"/>
          <p:cNvSpPr/>
          <p:nvPr/>
        </p:nvSpPr>
        <p:spPr>
          <a:xfrm>
            <a:off x="7556040" y="3858120"/>
            <a:ext cx="1587600" cy="354960"/>
          </a:xfrm>
          <a:custGeom>
            <a:avLst/>
            <a:gdLst/>
            <a:ahLst/>
            <a:cxnLst/>
            <a:rect l="l" t="t" r="r" b="b"/>
            <a:pathLst>
              <a:path w="12348" h="2763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1" name="CustomShape 9"/>
          <p:cNvSpPr/>
          <p:nvPr/>
        </p:nvSpPr>
        <p:spPr>
          <a:xfrm>
            <a:off x="0" y="4446360"/>
            <a:ext cx="1183320" cy="356400"/>
          </a:xfrm>
          <a:custGeom>
            <a:avLst/>
            <a:gdLst/>
            <a:ahLst/>
            <a:cxnLst/>
            <a:rect l="l" t="t" r="r" b="b"/>
            <a:pathLst>
              <a:path w="9205" h="2775">
                <a:moveTo>
                  <a:pt x="1" y="1"/>
                </a:moveTo>
                <a:lnTo>
                  <a:pt x="1" y="2775"/>
                </a:lnTo>
                <a:lnTo>
                  <a:pt x="9204" y="2775"/>
                </a:lnTo>
                <a:lnTo>
                  <a:pt x="9204" y="1"/>
                </a:lnTo>
                <a:close/>
              </a:path>
            </a:pathLst>
          </a:custGeom>
          <a:solidFill>
            <a:srgbClr val="FFFFFF">
              <a:alpha val="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2" name="CustomShape 10"/>
          <p:cNvSpPr/>
          <p:nvPr/>
        </p:nvSpPr>
        <p:spPr>
          <a:xfrm>
            <a:off x="0" y="3858120"/>
            <a:ext cx="1970280" cy="354960"/>
          </a:xfrm>
          <a:custGeom>
            <a:avLst/>
            <a:gdLst/>
            <a:ahLst/>
            <a:cxnLst/>
            <a:rect l="l" t="t" r="r" b="b"/>
            <a:pathLst>
              <a:path w="15325" h="2763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3" name="CustomShape 11"/>
          <p:cNvSpPr/>
          <p:nvPr/>
        </p:nvSpPr>
        <p:spPr>
          <a:xfrm>
            <a:off x="2325600" y="3858120"/>
            <a:ext cx="866520" cy="354960"/>
          </a:xfrm>
          <a:custGeom>
            <a:avLst/>
            <a:gdLst/>
            <a:ahLst/>
            <a:cxnLst/>
            <a:rect l="l" t="t" r="r" b="b"/>
            <a:pathLst>
              <a:path w="6740" h="2763">
                <a:moveTo>
                  <a:pt x="1" y="1"/>
                </a:moveTo>
                <a:lnTo>
                  <a:pt x="1" y="2763"/>
                </a:lnTo>
                <a:lnTo>
                  <a:pt x="6739" y="2763"/>
                </a:lnTo>
                <a:lnTo>
                  <a:pt x="6739" y="1"/>
                </a:lnTo>
                <a:close/>
              </a:path>
            </a:pathLst>
          </a:custGeom>
          <a:solidFill>
            <a:srgbClr val="FFFFFF">
              <a:alpha val="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4" name="CustomShape 12"/>
          <p:cNvSpPr/>
          <p:nvPr/>
        </p:nvSpPr>
        <p:spPr>
          <a:xfrm>
            <a:off x="0" y="2679480"/>
            <a:ext cx="1485720" cy="354960"/>
          </a:xfrm>
          <a:custGeom>
            <a:avLst/>
            <a:gdLst/>
            <a:ahLst/>
            <a:cxnLst/>
            <a:rect l="l" t="t" r="r" b="b"/>
            <a:pathLst>
              <a:path w="15325" h="2764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3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5" name="CustomShape 13"/>
          <p:cNvSpPr/>
          <p:nvPr/>
        </p:nvSpPr>
        <p:spPr>
          <a:xfrm>
            <a:off x="896400" y="3268800"/>
            <a:ext cx="370080" cy="354960"/>
          </a:xfrm>
          <a:custGeom>
            <a:avLst/>
            <a:gdLst/>
            <a:ahLst/>
            <a:cxnLst/>
            <a:rect l="l" t="t" r="r" b="b"/>
            <a:pathLst>
              <a:path w="2882" h="2764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6" name="CustomShape 14"/>
          <p:cNvSpPr/>
          <p:nvPr/>
        </p:nvSpPr>
        <p:spPr>
          <a:xfrm>
            <a:off x="0" y="1500480"/>
            <a:ext cx="1103760" cy="356400"/>
          </a:xfrm>
          <a:custGeom>
            <a:avLst/>
            <a:gdLst/>
            <a:ahLst/>
            <a:cxnLst/>
            <a:rect l="l" t="t" r="r" b="b"/>
            <a:pathLst>
              <a:path w="8586" h="2775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7" name="CustomShape 15"/>
          <p:cNvSpPr/>
          <p:nvPr/>
        </p:nvSpPr>
        <p:spPr>
          <a:xfrm>
            <a:off x="359280" y="912600"/>
            <a:ext cx="1228320" cy="354960"/>
          </a:xfrm>
          <a:custGeom>
            <a:avLst/>
            <a:gdLst/>
            <a:ahLst/>
            <a:cxnLst/>
            <a:rect l="l" t="t" r="r" b="b"/>
            <a:pathLst>
              <a:path w="12348" h="2763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8" name="CustomShape 16"/>
          <p:cNvSpPr/>
          <p:nvPr/>
        </p:nvSpPr>
        <p:spPr>
          <a:xfrm>
            <a:off x="5395680" y="322920"/>
            <a:ext cx="2170800" cy="354960"/>
          </a:xfrm>
          <a:custGeom>
            <a:avLst/>
            <a:gdLst/>
            <a:ahLst/>
            <a:cxnLst/>
            <a:rect l="l" t="t" r="r" b="b"/>
            <a:pathLst>
              <a:path w="16884" h="2763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9" name="CustomShape 17"/>
          <p:cNvSpPr/>
          <p:nvPr/>
        </p:nvSpPr>
        <p:spPr>
          <a:xfrm>
            <a:off x="5729400" y="3858120"/>
            <a:ext cx="1599840" cy="354960"/>
          </a:xfrm>
          <a:custGeom>
            <a:avLst/>
            <a:gdLst/>
            <a:ahLst/>
            <a:cxnLst/>
            <a:rect l="l" t="t" r="r" b="b"/>
            <a:pathLst>
              <a:path w="12443" h="2763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0" name="CustomShape 18"/>
          <p:cNvSpPr/>
          <p:nvPr/>
        </p:nvSpPr>
        <p:spPr>
          <a:xfrm>
            <a:off x="1577160" y="4446360"/>
            <a:ext cx="3118320" cy="356400"/>
          </a:xfrm>
          <a:custGeom>
            <a:avLst/>
            <a:gdLst/>
            <a:ahLst/>
            <a:cxnLst/>
            <a:rect l="l" t="t" r="r" b="b"/>
            <a:pathLst>
              <a:path w="16884" h="2775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1" name="PlaceHolder 19"/>
          <p:cNvSpPr>
            <a:spLocks noGrp="1"/>
          </p:cNvSpPr>
          <p:nvPr>
            <p:ph type="title"/>
          </p:nvPr>
        </p:nvSpPr>
        <p:spPr>
          <a:xfrm>
            <a:off x="454680" y="2714760"/>
            <a:ext cx="8424720" cy="447480"/>
          </a:xfrm>
          <a:prstGeom prst="rect">
            <a:avLst/>
          </a:prstGeom>
        </p:spPr>
        <p:txBody>
          <a:bodyPr tIns="0" bIns="0" anchor="ctr">
            <a:noAutofit/>
          </a:bodyPr>
          <a:lstStyle/>
          <a:p>
            <a:r>
              <a:rPr lang="en-US" sz="36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42" name="PlaceHolder 20"/>
          <p:cNvSpPr>
            <a:spLocks noGrp="1"/>
          </p:cNvSpPr>
          <p:nvPr>
            <p:ph type="title"/>
          </p:nvPr>
        </p:nvSpPr>
        <p:spPr>
          <a:xfrm>
            <a:off x="454680" y="2151000"/>
            <a:ext cx="8424720" cy="489240"/>
          </a:xfrm>
          <a:prstGeom prst="rect">
            <a:avLst/>
          </a:prstGeom>
        </p:spPr>
        <p:txBody>
          <a:bodyPr tIns="0" bIns="0" anchor="b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8000" b="1" strike="noStrike" spc="-1">
                <a:solidFill>
                  <a:srgbClr val="00FFC5"/>
                </a:solidFill>
                <a:latin typeface="Overpass Mono"/>
                <a:ea typeface="Overpass Mono"/>
              </a:rPr>
              <a:t>xx%</a:t>
            </a:r>
            <a:endParaRPr lang="en-US" sz="8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PlaceHolder 21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7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  <p:sldLayoutId id="2147483836" r:id="rId6"/>
    <p:sldLayoutId id="2147483837" r:id="rId7"/>
    <p:sldLayoutId id="2147483838" r:id="rId8"/>
    <p:sldLayoutId id="2147483839" r:id="rId9"/>
    <p:sldLayoutId id="2147483840" r:id="rId10"/>
    <p:sldLayoutId id="2147483841" r:id="rId11"/>
    <p:sldLayoutId id="214748384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taskmanagement.schooldemos.com/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TextShape 1"/>
          <p:cNvSpPr txBox="1"/>
          <p:nvPr/>
        </p:nvSpPr>
        <p:spPr>
          <a:xfrm>
            <a:off x="718560" y="1369080"/>
            <a:ext cx="8520120" cy="1910160"/>
          </a:xfrm>
          <a:prstGeom prst="rect">
            <a:avLst/>
          </a:prstGeom>
          <a:noFill/>
          <a:ln>
            <a:noFill/>
          </a:ln>
        </p:spPr>
        <p:txBody>
          <a:bodyPr tIns="91440" bIns="0" anchor="b">
            <a:noAutofit/>
          </a:bodyPr>
          <a:lstStyle/>
          <a:p>
            <a:pPr>
              <a:lnSpc>
                <a:spcPct val="80000"/>
              </a:lnSpc>
            </a:pPr>
            <a:r>
              <a:rPr lang="en-US" sz="7400" b="1" strike="noStrike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Task Management</a:t>
            </a:r>
            <a:endParaRPr lang="en-US" sz="7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2" name="TextShape 2"/>
          <p:cNvSpPr txBox="1"/>
          <p:nvPr/>
        </p:nvSpPr>
        <p:spPr>
          <a:xfrm>
            <a:off x="6904073" y="3814454"/>
            <a:ext cx="2902457" cy="792360"/>
          </a:xfrm>
          <a:prstGeom prst="rect">
            <a:avLst/>
          </a:prstGeom>
          <a:noFill/>
          <a:ln>
            <a:noFill/>
          </a:ln>
        </p:spPr>
        <p:txBody>
          <a:bodyPr tIns="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600" b="0" strike="noStrike" spc="-1" dirty="0" smtClean="0">
                <a:solidFill>
                  <a:srgbClr val="00FFC5"/>
                </a:solidFill>
                <a:latin typeface="Arial"/>
              </a:rPr>
              <a:t>Created By: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600" spc="-1" dirty="0" err="1" smtClean="0">
                <a:solidFill>
                  <a:srgbClr val="00FFC5"/>
                </a:solidFill>
                <a:latin typeface="Arial"/>
              </a:rPr>
              <a:t>Razan</a:t>
            </a:r>
            <a:r>
              <a:rPr lang="en-US" sz="1600" spc="-1" dirty="0" smtClean="0">
                <a:solidFill>
                  <a:srgbClr val="00FFC5"/>
                </a:solidFill>
                <a:latin typeface="Arial"/>
              </a:rPr>
              <a:t> </a:t>
            </a:r>
            <a:r>
              <a:rPr lang="en-US" sz="1600" spc="-1" dirty="0" err="1" smtClean="0">
                <a:solidFill>
                  <a:srgbClr val="00FFC5"/>
                </a:solidFill>
                <a:latin typeface="Arial"/>
              </a:rPr>
              <a:t>Hayajneh</a:t>
            </a:r>
            <a:endParaRPr lang="en-US" sz="1600" spc="-1" dirty="0" smtClean="0">
              <a:solidFill>
                <a:srgbClr val="00FFC5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600" b="0" strike="noStrike" spc="-1" dirty="0" err="1" smtClean="0">
                <a:solidFill>
                  <a:srgbClr val="00FFC5"/>
                </a:solidFill>
                <a:latin typeface="Arial"/>
              </a:rPr>
              <a:t>Heba</a:t>
            </a:r>
            <a:r>
              <a:rPr lang="en-US" sz="1600" b="0" strike="noStrike" spc="-1" dirty="0" smtClean="0">
                <a:solidFill>
                  <a:srgbClr val="00FFC5"/>
                </a:solidFill>
                <a:latin typeface="Arial"/>
              </a:rPr>
              <a:t> Al-</a:t>
            </a:r>
            <a:r>
              <a:rPr lang="en-US" sz="1600" b="0" strike="noStrike" spc="-1" dirty="0" err="1" smtClean="0">
                <a:solidFill>
                  <a:srgbClr val="00FFC5"/>
                </a:solidFill>
                <a:latin typeface="Arial"/>
              </a:rPr>
              <a:t>jedayah</a:t>
            </a:r>
            <a:endParaRPr lang="en-US" sz="1600" b="0" strike="noStrike" spc="-1" dirty="0" smtClean="0">
              <a:solidFill>
                <a:srgbClr val="00FFC5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600" spc="-1" dirty="0" err="1" smtClean="0">
                <a:solidFill>
                  <a:srgbClr val="00FFC5"/>
                </a:solidFill>
                <a:latin typeface="Arial"/>
              </a:rPr>
              <a:t>Supervided</a:t>
            </a:r>
            <a:r>
              <a:rPr lang="en-US" sz="1600" spc="-1" dirty="0" smtClean="0">
                <a:solidFill>
                  <a:srgbClr val="00FFC5"/>
                </a:solidFill>
                <a:latin typeface="Arial"/>
              </a:rPr>
              <a:t> By: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600" b="0" strike="noStrike" spc="-1" dirty="0" smtClean="0">
                <a:solidFill>
                  <a:srgbClr val="00FFC5"/>
                </a:solidFill>
                <a:latin typeface="Arial"/>
              </a:rPr>
              <a:t>Dr. Ahmad </a:t>
            </a:r>
            <a:r>
              <a:rPr lang="en-US" sz="1600" b="0" strike="noStrike" spc="-1" dirty="0" err="1" smtClean="0">
                <a:solidFill>
                  <a:srgbClr val="00FFC5"/>
                </a:solidFill>
                <a:latin typeface="Arial"/>
              </a:rPr>
              <a:t>Alsalem</a:t>
            </a:r>
            <a:endParaRPr lang="en-US" sz="1600" b="0" strike="noStrike" spc="-1" dirty="0">
              <a:solidFill>
                <a:srgbClr val="00FFC5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5906" y="245643"/>
            <a:ext cx="7740503" cy="8586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FFC5"/>
                </a:solidFill>
              </a:rPr>
              <a:t>WEB APIs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3023584"/>
              </p:ext>
            </p:extLst>
          </p:nvPr>
        </p:nvGraphicFramePr>
        <p:xfrm>
          <a:off x="893135" y="928574"/>
          <a:ext cx="8045302" cy="3416592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993905">
                  <a:extLst>
                    <a:ext uri="{9D8B030D-6E8A-4147-A177-3AD203B41FA5}">
                      <a16:colId xmlns:a16="http://schemas.microsoft.com/office/drawing/2014/main" val="2877824630"/>
                    </a:ext>
                  </a:extLst>
                </a:gridCol>
                <a:gridCol w="1880674">
                  <a:extLst>
                    <a:ext uri="{9D8B030D-6E8A-4147-A177-3AD203B41FA5}">
                      <a16:colId xmlns:a16="http://schemas.microsoft.com/office/drawing/2014/main" val="2360607175"/>
                    </a:ext>
                  </a:extLst>
                </a:gridCol>
                <a:gridCol w="1307984">
                  <a:extLst>
                    <a:ext uri="{9D8B030D-6E8A-4147-A177-3AD203B41FA5}">
                      <a16:colId xmlns:a16="http://schemas.microsoft.com/office/drawing/2014/main" val="1154581727"/>
                    </a:ext>
                  </a:extLst>
                </a:gridCol>
                <a:gridCol w="3862739">
                  <a:extLst>
                    <a:ext uri="{9D8B030D-6E8A-4147-A177-3AD203B41FA5}">
                      <a16:colId xmlns:a16="http://schemas.microsoft.com/office/drawing/2014/main" val="802495766"/>
                    </a:ext>
                  </a:extLst>
                </a:gridCol>
              </a:tblGrid>
              <a:tr h="1871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Method  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URI              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Name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Action                                                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809682261"/>
                  </a:ext>
                </a:extLst>
              </a:tr>
              <a:tr h="24743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GET|HEAD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login               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login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Laravel\Fortify\Http\Controllers\AuthenticatedSessionController@create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1981069360"/>
                  </a:ext>
                </a:extLst>
              </a:tr>
              <a:tr h="24743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login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login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Laravel\Fortify\Http\Controllers\AuthenticatedSessionController@store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1723283227"/>
                  </a:ext>
                </a:extLst>
              </a:tr>
              <a:tr h="24743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forgot-password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password.request</a:t>
                      </a:r>
                      <a:r>
                        <a:rPr lang="en-US" sz="900" dirty="0">
                          <a:effectLst/>
                        </a:rPr>
                        <a:t>    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Laravel\Fortify\Http\Controllers\PasswordResetLinkController@create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1779193902"/>
                  </a:ext>
                </a:extLst>
              </a:tr>
              <a:tr h="24743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forgot-password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password.email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Laravel\Fortify\Http\Controllers\PasswordResetLinkController@store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2572525342"/>
                  </a:ext>
                </a:extLst>
              </a:tr>
              <a:tr h="1871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reset-password/{token}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password.reset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Laravel\Fortify\Http\Controllers\NewPasswordController@create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892240503"/>
                  </a:ext>
                </a:extLst>
              </a:tr>
              <a:tr h="24743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PUT    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user/password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user-password.update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Laravel\Fortify\Http\Controllers\PasswordController@update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3698006888"/>
                  </a:ext>
                </a:extLst>
              </a:tr>
              <a:tr h="24743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logout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logout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Laravel\Fortify\Http\Controllers\AuthenticatedSessionController@destroy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3831299968"/>
                  </a:ext>
                </a:extLst>
              </a:tr>
              <a:tr h="1871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dashboard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profile.show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App\Http\Controllers\Admin\DashboardController@index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642477196"/>
                  </a:ext>
                </a:extLst>
              </a:tr>
              <a:tr h="1871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profile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Closure                                               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1443932509"/>
                  </a:ext>
                </a:extLst>
              </a:tr>
              <a:tr h="1871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admins.index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App\Http\Controllers\Admin\AdminController@index      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3696592086"/>
                  </a:ext>
                </a:extLst>
              </a:tr>
              <a:tr h="1871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admins.store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App\Http\Controllers\Admin\AdminController@store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4112018359"/>
                  </a:ext>
                </a:extLst>
              </a:tr>
              <a:tr h="1871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admins/create    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admins.create</a:t>
                      </a:r>
                      <a:r>
                        <a:rPr lang="en-US" sz="900" dirty="0">
                          <a:effectLst/>
                        </a:rPr>
                        <a:t>                 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App\Http\Controllers\Admin\AdminController@create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3301700268"/>
                  </a:ext>
                </a:extLst>
              </a:tr>
              <a:tr h="1871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GET|HEAD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admins/{ admin }/ edit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admins.edit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App\Http\Controllers\Admin\AdminController@edit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402074275"/>
                  </a:ext>
                </a:extLst>
              </a:tr>
              <a:tr h="24743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PUT|PATCH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admins/{ admin }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admins.update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App\Http\Controllers\Admin\AdminController@update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2041624178"/>
                  </a:ext>
                </a:extLst>
              </a:tr>
              <a:tr h="1871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DELETE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admins/{ admin }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admins.destroy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App\Http\Controllers\Admin\</a:t>
                      </a:r>
                      <a:r>
                        <a:rPr lang="en-US" sz="900" dirty="0" err="1">
                          <a:effectLst/>
                        </a:rPr>
                        <a:t>AdminController@destroy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19923663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4364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5404" y="288173"/>
            <a:ext cx="7740503" cy="8586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FFC5"/>
                </a:solidFill>
              </a:rPr>
              <a:t>WEB APIs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022833"/>
              </p:ext>
            </p:extLst>
          </p:nvPr>
        </p:nvGraphicFramePr>
        <p:xfrm>
          <a:off x="900224" y="956931"/>
          <a:ext cx="7846829" cy="3377962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930111">
                  <a:extLst>
                    <a:ext uri="{9D8B030D-6E8A-4147-A177-3AD203B41FA5}">
                      <a16:colId xmlns:a16="http://schemas.microsoft.com/office/drawing/2014/main" val="2877824630"/>
                    </a:ext>
                  </a:extLst>
                </a:gridCol>
                <a:gridCol w="1880674">
                  <a:extLst>
                    <a:ext uri="{9D8B030D-6E8A-4147-A177-3AD203B41FA5}">
                      <a16:colId xmlns:a16="http://schemas.microsoft.com/office/drawing/2014/main" val="2360607175"/>
                    </a:ext>
                  </a:extLst>
                </a:gridCol>
                <a:gridCol w="1307984">
                  <a:extLst>
                    <a:ext uri="{9D8B030D-6E8A-4147-A177-3AD203B41FA5}">
                      <a16:colId xmlns:a16="http://schemas.microsoft.com/office/drawing/2014/main" val="1154581727"/>
                    </a:ext>
                  </a:extLst>
                </a:gridCol>
                <a:gridCol w="3728060">
                  <a:extLst>
                    <a:ext uri="{9D8B030D-6E8A-4147-A177-3AD203B41FA5}">
                      <a16:colId xmlns:a16="http://schemas.microsoft.com/office/drawing/2014/main" val="802495766"/>
                    </a:ext>
                  </a:extLst>
                </a:gridCol>
              </a:tblGrid>
              <a:tr h="36021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Method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URI                       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Name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Action                                                                            </a:t>
                      </a: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809682261"/>
                  </a:ext>
                </a:extLst>
              </a:tr>
              <a:tr h="29642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GET|HEAD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teamMembers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/>
                        <a:t>teamMembers.index</a:t>
                      </a:r>
                      <a:r>
                        <a:rPr lang="en-US" sz="1000" dirty="0"/>
                        <a:t> 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App\Http\Controllers\Admin\TeamMemberController@index                                  </a:t>
                      </a: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3806504105"/>
                  </a:ext>
                </a:extLst>
              </a:tr>
              <a:tr h="29642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GET|HEAD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/>
                        <a:t>teamMembers</a:t>
                      </a:r>
                      <a:r>
                        <a:rPr lang="en-US" sz="1000" dirty="0"/>
                        <a:t>/{</a:t>
                      </a:r>
                      <a:r>
                        <a:rPr lang="en-US" sz="1000" dirty="0" err="1"/>
                        <a:t>teamMember</a:t>
                      </a:r>
                      <a:r>
                        <a:rPr lang="en-US" sz="1000" dirty="0"/>
                        <a:t>}/ edit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/>
                        <a:t>teamMembers.edit</a:t>
                      </a:r>
                      <a:r>
                        <a:rPr lang="en-US" sz="1000" dirty="0"/>
                        <a:t>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TeamMemberController@edit</a:t>
                      </a:r>
                      <a:endParaRPr lang="en-US" sz="1000" dirty="0"/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3438000705"/>
                  </a:ext>
                </a:extLst>
              </a:tr>
              <a:tr h="29642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PUT|PATCH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/>
                        <a:t>teamMembers</a:t>
                      </a:r>
                      <a:r>
                        <a:rPr lang="en-US" sz="1000" dirty="0"/>
                        <a:t>/{ </a:t>
                      </a:r>
                      <a:r>
                        <a:rPr lang="en-US" sz="1000" dirty="0" err="1"/>
                        <a:t>teamMember</a:t>
                      </a:r>
                      <a:r>
                        <a:rPr lang="en-US" sz="1000" dirty="0"/>
                        <a:t> }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teamMembers.update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App\Http\Controllers\Admin\TeamMemberController@update</a:t>
                      </a: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2041502825"/>
                  </a:ext>
                </a:extLst>
              </a:tr>
              <a:tr h="29642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DELETE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/>
                        <a:t>teamMembers</a:t>
                      </a:r>
                      <a:r>
                        <a:rPr lang="en-US" sz="1000" dirty="0"/>
                        <a:t>/{ </a:t>
                      </a:r>
                      <a:r>
                        <a:rPr lang="en-US" sz="1000" dirty="0" err="1"/>
                        <a:t>teamMember</a:t>
                      </a:r>
                      <a:r>
                        <a:rPr lang="en-US" sz="1000" dirty="0"/>
                        <a:t> }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/>
                        <a:t>teamMembers.destroy</a:t>
                      </a:r>
                      <a:r>
                        <a:rPr lang="en-US" sz="1000" dirty="0"/>
                        <a:t>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TeamMemberController@destroy</a:t>
                      </a:r>
                      <a:endParaRPr lang="en-US" sz="1000" dirty="0"/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1739058066"/>
                  </a:ext>
                </a:extLst>
              </a:tr>
              <a:tr h="29642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GET|HEAD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categories.index 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TaskCategoryController@index</a:t>
                      </a:r>
                      <a:r>
                        <a:rPr lang="en-US" sz="1000" dirty="0"/>
                        <a:t>                                  </a:t>
                      </a: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548656819"/>
                  </a:ext>
                </a:extLst>
              </a:tr>
              <a:tr h="29642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POST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categories.store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TaskCategoryController@store</a:t>
                      </a:r>
                      <a:r>
                        <a:rPr lang="en-US" sz="1000" dirty="0"/>
                        <a:t>  </a:t>
                      </a: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1656642216"/>
                  </a:ext>
                </a:extLst>
              </a:tr>
              <a:tr h="29642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GET|HEAD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categories/create             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categories.create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TaskCategoryController@create</a:t>
                      </a:r>
                      <a:endParaRPr lang="en-US" sz="1000" dirty="0"/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3129876533"/>
                  </a:ext>
                </a:extLst>
              </a:tr>
              <a:tr h="29642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GET|HEAD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categories/{category}/ edit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categories.edit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TaskCategoryController@edit</a:t>
                      </a:r>
                      <a:endParaRPr lang="en-US" sz="1000" dirty="0"/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2553645597"/>
                  </a:ext>
                </a:extLst>
              </a:tr>
              <a:tr h="29642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PUT|PATCH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categories/{category}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categories.update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TaskCategoryController@update</a:t>
                      </a:r>
                      <a:endParaRPr lang="en-US" sz="1000" dirty="0"/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953793153"/>
                  </a:ext>
                </a:extLst>
              </a:tr>
              <a:tr h="29642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DELETE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categories/{category}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/>
                        <a:t>categories.destroy</a:t>
                      </a:r>
                      <a:r>
                        <a:rPr lang="en-US" sz="1000" dirty="0"/>
                        <a:t>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TaskCategoryController@destroy</a:t>
                      </a:r>
                      <a:endParaRPr lang="en-US" sz="1000" dirty="0"/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9717012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2321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2614" y="252731"/>
            <a:ext cx="7740503" cy="8586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FFC5"/>
                </a:solidFill>
              </a:rPr>
              <a:t>APPLICATION APIs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906100"/>
              </p:ext>
            </p:extLst>
          </p:nvPr>
        </p:nvGraphicFramePr>
        <p:xfrm>
          <a:off x="886048" y="907317"/>
          <a:ext cx="7882270" cy="3409501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144446">
                  <a:extLst>
                    <a:ext uri="{9D8B030D-6E8A-4147-A177-3AD203B41FA5}">
                      <a16:colId xmlns:a16="http://schemas.microsoft.com/office/drawing/2014/main" val="3603587813"/>
                    </a:ext>
                  </a:extLst>
                </a:gridCol>
                <a:gridCol w="2498976">
                  <a:extLst>
                    <a:ext uri="{9D8B030D-6E8A-4147-A177-3AD203B41FA5}">
                      <a16:colId xmlns:a16="http://schemas.microsoft.com/office/drawing/2014/main" val="302338766"/>
                    </a:ext>
                  </a:extLst>
                </a:gridCol>
                <a:gridCol w="4238848">
                  <a:extLst>
                    <a:ext uri="{9D8B030D-6E8A-4147-A177-3AD203B41FA5}">
                      <a16:colId xmlns:a16="http://schemas.microsoft.com/office/drawing/2014/main" val="3358033081"/>
                    </a:ext>
                  </a:extLst>
                </a:gridCol>
              </a:tblGrid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Method  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URI              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Action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179848345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api/v1/register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App\Http\Controllers\API\AuthAPIController@register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3255255542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api/v1/login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App\Http\Controllers\API\AuthAPIController@login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415625235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logout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App\Http\Controllers\API\AuthAPIController@logout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357188682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api/v1/get-profile-info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App\Http\Controllers\API\ProfileAPIController@show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114519388"/>
                  </a:ext>
                </a:extLst>
              </a:tr>
              <a:tr h="1629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update-profile-info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App\Http\Controllers\API\ProfileAPIController@update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3817429940"/>
                  </a:ext>
                </a:extLst>
              </a:tr>
              <a:tr h="1629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api/v1/update-profile-image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App\Http\Controllers\API\ProfileAPIController@updateImage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458568970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App\Http\Controllers\API\ProjectAPIController@index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698906829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App\Http\Controllers\API\ProjectAPIController@store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900715846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api/v1/projects/{project}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App\Http\Controllers\API\ProjectAPIController@show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614899958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PUT|PATCH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api/v1/projects/{project}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App\Http\Controllers\API\ProjectAPIController@update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241962005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DELETE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App\Http\Controllers\API\ProjectAPIController@destroy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181307489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api/v1/project-members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ProjectMemberAPIController@index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424884685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api/v1/project-members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App\Http\Controllers\API\ProjectMemberAPIController@store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956109959"/>
                  </a:ext>
                </a:extLst>
              </a:tr>
              <a:tr h="2627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DELETE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api/v1/project-members/{project_member}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App\Http\Controllers\API\ProjectMemberAPIController@destroy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122958173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task-categories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TaskCategoryAPIController@index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177516877"/>
                  </a:ext>
                </a:extLst>
              </a:tr>
              <a:tr h="24660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 api/v1/tasks?project_id={id}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TaskAPIController@index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582564595"/>
                  </a:ext>
                </a:extLst>
              </a:tr>
              <a:tr h="1629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tasks?project_id={id}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TaskAPIController @store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756562447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tasks/{task}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TaskAPIController @show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485909022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PUT|PATCH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tasks/{ task}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TaskAPIController @update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3532999629"/>
                  </a:ext>
                </a:extLst>
              </a:tr>
              <a:tr h="1607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DELETE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tasks/{ task}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App\Http\Controllers\API\ </a:t>
                      </a:r>
                      <a:r>
                        <a:rPr lang="en-US" sz="900" dirty="0" err="1">
                          <a:effectLst/>
                        </a:rPr>
                        <a:t>TaskAPIController@destroy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0481692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1840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3497" y="245642"/>
            <a:ext cx="7740503" cy="8586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FFC5"/>
                </a:solidFill>
              </a:rPr>
              <a:t>APPLICATION APIs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2441705"/>
              </p:ext>
            </p:extLst>
          </p:nvPr>
        </p:nvGraphicFramePr>
        <p:xfrm>
          <a:off x="886047" y="936438"/>
          <a:ext cx="7953153" cy="3422910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154738">
                  <a:extLst>
                    <a:ext uri="{9D8B030D-6E8A-4147-A177-3AD203B41FA5}">
                      <a16:colId xmlns:a16="http://schemas.microsoft.com/office/drawing/2014/main" val="455622482"/>
                    </a:ext>
                  </a:extLst>
                </a:gridCol>
                <a:gridCol w="2240592">
                  <a:extLst>
                    <a:ext uri="{9D8B030D-6E8A-4147-A177-3AD203B41FA5}">
                      <a16:colId xmlns:a16="http://schemas.microsoft.com/office/drawing/2014/main" val="2128802435"/>
                    </a:ext>
                  </a:extLst>
                </a:gridCol>
                <a:gridCol w="4557823">
                  <a:extLst>
                    <a:ext uri="{9D8B030D-6E8A-4147-A177-3AD203B41FA5}">
                      <a16:colId xmlns:a16="http://schemas.microsoft.com/office/drawing/2014/main" val="4110122857"/>
                    </a:ext>
                  </a:extLst>
                </a:gridCol>
              </a:tblGrid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Method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URI              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Action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792889599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GET|HEAD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api/v1/my-tasks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App\Http\Controllers\API\MyTasksAPIController@index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474402912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api/v1/task-status/{id}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App\Http\Controllers\API\</a:t>
                      </a:r>
                      <a:r>
                        <a:rPr lang="en-US" sz="900" dirty="0" err="1">
                          <a:effectLst/>
                        </a:rPr>
                        <a:t>TaskAPIController@updateStatus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357221223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task-members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TaskMemberAPIController@index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3398323917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task-members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TaskMemberAPIController@store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4090465194"/>
                  </a:ext>
                </a:extLst>
              </a:tr>
              <a:tr h="3148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DELETE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task-members/{ task_member}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App\Http\Controllers\API\ </a:t>
                      </a:r>
                      <a:r>
                        <a:rPr lang="en-US" sz="900" dirty="0" err="1">
                          <a:effectLst/>
                        </a:rPr>
                        <a:t>TaskMemberAPIController@destroy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21011166"/>
                  </a:ext>
                </a:extLst>
              </a:tr>
              <a:tr h="3148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GET|HEAD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api/v1/getCountOfFinishedTaskInProject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App\Http\Controllers\API\</a:t>
                      </a:r>
                      <a:r>
                        <a:rPr lang="en-US" sz="900" dirty="0" err="1">
                          <a:effectLst/>
                        </a:rPr>
                        <a:t>TaskCountAPIController@getCountOfFinishedTaskInProject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896511318"/>
                  </a:ext>
                </a:extLst>
              </a:tr>
              <a:tr h="3148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api/v1/getCountOfTaskInProject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App\Http\Controllers\API\TaskCountAPIController@getCountOfTaskInProject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4271098152"/>
                  </a:ext>
                </a:extLst>
              </a:tr>
              <a:tr h="3148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api/v1/timelines?task_id={id}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App\Http\Controllers\API\TimelineAPIController@index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314468847"/>
                  </a:ext>
                </a:extLst>
              </a:tr>
              <a:tr h="3148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 api/v1/ reports?task_id={id}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ReportAPIController@index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386716399"/>
                  </a:ext>
                </a:extLst>
              </a:tr>
              <a:tr h="3148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reports?task_id={id}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ReportAPIController @store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734454865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reports/{report}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ReportAPIController @show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247799320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PUT|PATCH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reports/{report}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ReportAPIController @update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794534765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DELETE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reports/{report}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ReportAPIController@destroy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187295399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api/v1/notifications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App\Http\Controllers\API\NotificationAPIController@index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39499832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api/v1/notifications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App\Http\Controllers\API\</a:t>
                      </a:r>
                      <a:r>
                        <a:rPr lang="en-US" sz="900" dirty="0" err="1">
                          <a:effectLst/>
                        </a:rPr>
                        <a:t>NotificationAPIController@store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0234432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2855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rgbClr val="00FFC5"/>
                </a:solidFill>
              </a:rPr>
              <a:t>JSON</a:t>
            </a:r>
            <a:endParaRPr lang="en-US" dirty="0">
              <a:solidFill>
                <a:srgbClr val="00FFC5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079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TextShape 1"/>
          <p:cNvSpPr txBox="1"/>
          <p:nvPr/>
        </p:nvSpPr>
        <p:spPr>
          <a:xfrm>
            <a:off x="454680" y="2714760"/>
            <a:ext cx="8424720" cy="447480"/>
          </a:xfrm>
          <a:prstGeom prst="rect">
            <a:avLst/>
          </a:prstGeom>
          <a:noFill/>
          <a:ln>
            <a:noFill/>
          </a:ln>
        </p:spPr>
        <p:txBody>
          <a:bodyPr t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b="1" spc="-1" dirty="0">
                <a:solidFill>
                  <a:srgbClr val="FFFFFF"/>
                </a:solidFill>
                <a:latin typeface="Overpass Mono"/>
                <a:ea typeface="Overpass Mono"/>
              </a:rPr>
              <a:t>Admin App Demo</a:t>
            </a:r>
          </a:p>
        </p:txBody>
      </p:sp>
      <p:sp>
        <p:nvSpPr>
          <p:cNvPr id="858" name="TextShape 2"/>
          <p:cNvSpPr txBox="1"/>
          <p:nvPr/>
        </p:nvSpPr>
        <p:spPr>
          <a:xfrm>
            <a:off x="454680" y="2151000"/>
            <a:ext cx="8424720" cy="48924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8000" b="1" spc="-1" dirty="0">
                <a:solidFill>
                  <a:srgbClr val="00FFC5"/>
                </a:solidFill>
                <a:latin typeface="Overpass Mono"/>
                <a:ea typeface="Overpass Mono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3957220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Untitled video - Made with Clipchamp (1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4114" y="304801"/>
            <a:ext cx="7811912" cy="443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820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TextShape 1"/>
          <p:cNvSpPr txBox="1"/>
          <p:nvPr/>
        </p:nvSpPr>
        <p:spPr>
          <a:xfrm>
            <a:off x="454680" y="2714760"/>
            <a:ext cx="8424720" cy="447480"/>
          </a:xfrm>
          <a:prstGeom prst="rect">
            <a:avLst/>
          </a:prstGeom>
          <a:noFill/>
          <a:ln>
            <a:noFill/>
          </a:ln>
        </p:spPr>
        <p:txBody>
          <a:bodyPr t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b="1" spc="-1" dirty="0">
                <a:solidFill>
                  <a:srgbClr val="FFFFFF"/>
                </a:solidFill>
                <a:latin typeface="Overpass Mono"/>
                <a:ea typeface="Overpass Mono"/>
              </a:rPr>
              <a:t>Task Manager App Demo</a:t>
            </a:r>
          </a:p>
        </p:txBody>
      </p:sp>
      <p:sp>
        <p:nvSpPr>
          <p:cNvPr id="858" name="TextShape 2"/>
          <p:cNvSpPr txBox="1"/>
          <p:nvPr/>
        </p:nvSpPr>
        <p:spPr>
          <a:xfrm>
            <a:off x="454680" y="2151000"/>
            <a:ext cx="8424720" cy="48924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8000" b="1" spc="-1" dirty="0" smtClean="0">
                <a:solidFill>
                  <a:srgbClr val="00FFC5"/>
                </a:solidFill>
                <a:latin typeface="Overpass Mono"/>
                <a:ea typeface="Overpass Mono"/>
              </a:rPr>
              <a:t>05</a:t>
            </a:r>
            <a:endParaRPr lang="en" sz="8000" b="1" spc="-1" dirty="0">
              <a:solidFill>
                <a:srgbClr val="00FFC5"/>
              </a:solidFill>
              <a:latin typeface="Overpass Mono"/>
              <a:ea typeface="Overpass Mono"/>
            </a:endParaRPr>
          </a:p>
        </p:txBody>
      </p:sp>
    </p:spTree>
    <p:extLst>
      <p:ext uri="{BB962C8B-B14F-4D97-AF65-F5344CB8AC3E}">
        <p14:creationId xmlns:p14="http://schemas.microsoft.com/office/powerpoint/2010/main" val="1090083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Untitled video - Made with Clipchamp (2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28301" y="63795"/>
            <a:ext cx="2632258" cy="4678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127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TextShape 1"/>
          <p:cNvSpPr txBox="1"/>
          <p:nvPr/>
        </p:nvSpPr>
        <p:spPr>
          <a:xfrm>
            <a:off x="454680" y="2714760"/>
            <a:ext cx="8424720" cy="447480"/>
          </a:xfrm>
          <a:prstGeom prst="rect">
            <a:avLst/>
          </a:prstGeom>
          <a:noFill/>
          <a:ln>
            <a:noFill/>
          </a:ln>
        </p:spPr>
        <p:txBody>
          <a:bodyPr t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b="1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Challenges</a:t>
            </a:r>
            <a:endParaRPr lang="en-US" sz="3600" b="1" spc="-1" dirty="0">
              <a:solidFill>
                <a:srgbClr val="FFFFFF"/>
              </a:solidFill>
              <a:latin typeface="Overpass Mono"/>
              <a:ea typeface="Overpass Mono"/>
            </a:endParaRPr>
          </a:p>
        </p:txBody>
      </p:sp>
      <p:sp>
        <p:nvSpPr>
          <p:cNvPr id="858" name="TextShape 2"/>
          <p:cNvSpPr txBox="1"/>
          <p:nvPr/>
        </p:nvSpPr>
        <p:spPr>
          <a:xfrm>
            <a:off x="454680" y="2151000"/>
            <a:ext cx="8424720" cy="48924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8000" b="1" spc="-1" dirty="0" smtClean="0">
                <a:solidFill>
                  <a:srgbClr val="00FFC5"/>
                </a:solidFill>
                <a:latin typeface="Overpass Mono"/>
                <a:ea typeface="Overpass Mono"/>
              </a:rPr>
              <a:t>06</a:t>
            </a:r>
            <a:endParaRPr lang="en" sz="8000" b="1" spc="-1" dirty="0">
              <a:solidFill>
                <a:srgbClr val="00FFC5"/>
              </a:solidFill>
              <a:latin typeface="Overpass Mono"/>
              <a:ea typeface="Overpass Mono"/>
            </a:endParaRPr>
          </a:p>
        </p:txBody>
      </p:sp>
    </p:spTree>
    <p:extLst>
      <p:ext uri="{BB962C8B-B14F-4D97-AF65-F5344CB8AC3E}">
        <p14:creationId xmlns:p14="http://schemas.microsoft.com/office/powerpoint/2010/main" val="184565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TextShape 1"/>
          <p:cNvSpPr txBox="1"/>
          <p:nvPr/>
        </p:nvSpPr>
        <p:spPr>
          <a:xfrm>
            <a:off x="1278000" y="342000"/>
            <a:ext cx="6587640" cy="6685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3000" b="1" strike="noStrike" spc="-1">
                <a:solidFill>
                  <a:srgbClr val="00FFC5"/>
                </a:solidFill>
                <a:latin typeface="Overpass Mono"/>
                <a:ea typeface="Overpass Mono"/>
              </a:rPr>
              <a:t>TABLE OF CONTENTS</a:t>
            </a:r>
            <a:endParaRPr lang="en-US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4" name="TextShape 2"/>
          <p:cNvSpPr txBox="1"/>
          <p:nvPr/>
        </p:nvSpPr>
        <p:spPr>
          <a:xfrm>
            <a:off x="2190240" y="1764720"/>
            <a:ext cx="2163600" cy="24048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3500" b="1" strike="noStrike" spc="-1" dirty="0">
                <a:solidFill>
                  <a:srgbClr val="FFFFFF"/>
                </a:solidFill>
                <a:latin typeface="Overpass Mono"/>
                <a:ea typeface="Overpass Mono"/>
              </a:rPr>
              <a:t>01</a:t>
            </a:r>
            <a:endParaRPr lang="en-US" sz="35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5" name="TextShape 3"/>
          <p:cNvSpPr txBox="1"/>
          <p:nvPr/>
        </p:nvSpPr>
        <p:spPr>
          <a:xfrm>
            <a:off x="2203951" y="2091310"/>
            <a:ext cx="2163600" cy="426240"/>
          </a:xfrm>
          <a:prstGeom prst="rect">
            <a:avLst/>
          </a:prstGeom>
          <a:noFill/>
          <a:ln>
            <a:noFill/>
          </a:ln>
        </p:spPr>
        <p:txBody>
          <a:bodyPr tIns="0" bIns="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200" b="1" strike="noStrike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Overview</a:t>
            </a:r>
            <a:endParaRPr lang="en-US" sz="2200" b="0" strike="noStrike" spc="-1" dirty="0">
              <a:latin typeface="Arial"/>
            </a:endParaRPr>
          </a:p>
        </p:txBody>
      </p:sp>
      <p:sp>
        <p:nvSpPr>
          <p:cNvPr id="826" name="TextShape 4"/>
          <p:cNvSpPr txBox="1"/>
          <p:nvPr/>
        </p:nvSpPr>
        <p:spPr>
          <a:xfrm>
            <a:off x="4812120" y="1746215"/>
            <a:ext cx="2163600" cy="245743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" sz="3500" b="1" strike="noStrike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04</a:t>
            </a:r>
            <a:endParaRPr lang="en-US" sz="35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7" name="TextShape 5"/>
          <p:cNvSpPr txBox="1"/>
          <p:nvPr/>
        </p:nvSpPr>
        <p:spPr>
          <a:xfrm>
            <a:off x="4812120" y="2091310"/>
            <a:ext cx="3481200" cy="426240"/>
          </a:xfrm>
          <a:prstGeom prst="rect">
            <a:avLst/>
          </a:prstGeom>
          <a:noFill/>
          <a:ln>
            <a:noFill/>
          </a:ln>
        </p:spPr>
        <p:txBody>
          <a:bodyPr tIns="0" bIns="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-US" sz="2200" b="1" spc="-1" dirty="0" smtClean="0">
                <a:solidFill>
                  <a:srgbClr val="FFFFFF"/>
                </a:solidFill>
                <a:latin typeface="Overpass Mono"/>
              </a:rPr>
              <a:t>Admin App Demo</a:t>
            </a:r>
            <a:endParaRPr lang="en-US" sz="2200" b="0" strike="noStrike" spc="-1" dirty="0">
              <a:latin typeface="Arial"/>
            </a:endParaRPr>
          </a:p>
        </p:txBody>
      </p:sp>
      <p:sp>
        <p:nvSpPr>
          <p:cNvPr id="828" name="TextShape 6"/>
          <p:cNvSpPr txBox="1"/>
          <p:nvPr/>
        </p:nvSpPr>
        <p:spPr>
          <a:xfrm>
            <a:off x="2203951" y="3138120"/>
            <a:ext cx="2163600" cy="24048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3500" b="1" strike="noStrike" spc="-1" dirty="0">
                <a:solidFill>
                  <a:srgbClr val="FFFFFF"/>
                </a:solidFill>
                <a:latin typeface="Overpass Mono"/>
                <a:ea typeface="Overpass Mono"/>
              </a:rPr>
              <a:t>02</a:t>
            </a:r>
            <a:endParaRPr lang="en-US" sz="35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9" name="TextShape 7"/>
          <p:cNvSpPr txBox="1"/>
          <p:nvPr/>
        </p:nvSpPr>
        <p:spPr>
          <a:xfrm>
            <a:off x="2203951" y="3378600"/>
            <a:ext cx="2163600" cy="426240"/>
          </a:xfrm>
          <a:prstGeom prst="rect">
            <a:avLst/>
          </a:prstGeom>
          <a:noFill/>
          <a:ln>
            <a:noFill/>
          </a:ln>
        </p:spPr>
        <p:txBody>
          <a:bodyPr tIns="0" bIns="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-US" sz="2200" b="1" strike="noStrike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Methodology </a:t>
            </a:r>
            <a:endParaRPr lang="en-US" sz="2200" b="0" strike="noStrike" spc="-1" dirty="0">
              <a:latin typeface="Arial"/>
            </a:endParaRPr>
          </a:p>
        </p:txBody>
      </p:sp>
      <p:sp>
        <p:nvSpPr>
          <p:cNvPr id="830" name="TextShape 8"/>
          <p:cNvSpPr txBox="1"/>
          <p:nvPr/>
        </p:nvSpPr>
        <p:spPr>
          <a:xfrm>
            <a:off x="4812120" y="3145038"/>
            <a:ext cx="2163600" cy="24048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lvl="0" algn="r">
              <a:tabLst>
                <a:tab pos="0" algn="l"/>
              </a:tabLst>
            </a:pPr>
            <a:r>
              <a:rPr lang="en" sz="3500" b="1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05</a:t>
            </a:r>
            <a:endParaRPr lang="en-US" sz="3500" spc="-1" dirty="0">
              <a:solidFill>
                <a:srgbClr val="000000"/>
              </a:solidFill>
            </a:endParaRPr>
          </a:p>
        </p:txBody>
      </p:sp>
      <p:sp>
        <p:nvSpPr>
          <p:cNvPr id="831" name="TextShape 9"/>
          <p:cNvSpPr txBox="1"/>
          <p:nvPr/>
        </p:nvSpPr>
        <p:spPr>
          <a:xfrm>
            <a:off x="5209952" y="3385518"/>
            <a:ext cx="3763927" cy="426240"/>
          </a:xfrm>
          <a:prstGeom prst="rect">
            <a:avLst/>
          </a:prstGeom>
          <a:noFill/>
          <a:ln>
            <a:noFill/>
          </a:ln>
        </p:spPr>
        <p:txBody>
          <a:bodyPr tIns="0" bIns="0">
            <a:noAutofit/>
          </a:bodyPr>
          <a:lstStyle/>
          <a:p>
            <a:pPr lvl="0" algn="r">
              <a:tabLst>
                <a:tab pos="0" algn="l"/>
              </a:tabLst>
            </a:pPr>
            <a:r>
              <a:rPr lang="en-US" sz="2200" b="1" spc="-1" dirty="0" smtClean="0">
                <a:solidFill>
                  <a:srgbClr val="FFFFFF"/>
                </a:solidFill>
                <a:latin typeface="Overpass Mono"/>
              </a:rPr>
              <a:t>Task Manager App Demo</a:t>
            </a:r>
            <a:endParaRPr lang="en-US" sz="2200" spc="-1" dirty="0">
              <a:solidFill>
                <a:prstClr val="black"/>
              </a:solidFill>
            </a:endParaRPr>
          </a:p>
        </p:txBody>
      </p:sp>
      <p:sp>
        <p:nvSpPr>
          <p:cNvPr id="11" name="TextShape 11"/>
          <p:cNvSpPr txBox="1"/>
          <p:nvPr/>
        </p:nvSpPr>
        <p:spPr>
          <a:xfrm>
            <a:off x="5858249" y="4075863"/>
            <a:ext cx="3285751" cy="219312"/>
          </a:xfrm>
          <a:prstGeom prst="rect">
            <a:avLst/>
          </a:prstGeom>
          <a:solidFill>
            <a:srgbClr val="EC008C"/>
          </a:solidFill>
          <a:ln>
            <a:noFill/>
          </a:ln>
        </p:spPr>
        <p:txBody>
          <a:bodyPr tIns="91440" bIns="9144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en-US" sz="2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TextShape 11"/>
          <p:cNvSpPr txBox="1"/>
          <p:nvPr/>
        </p:nvSpPr>
        <p:spPr>
          <a:xfrm>
            <a:off x="-13711" y="4075863"/>
            <a:ext cx="3285751" cy="219312"/>
          </a:xfrm>
          <a:prstGeom prst="rect">
            <a:avLst/>
          </a:prstGeom>
          <a:solidFill>
            <a:srgbClr val="EC008C"/>
          </a:solidFill>
          <a:ln>
            <a:noFill/>
          </a:ln>
        </p:spPr>
        <p:txBody>
          <a:bodyPr tIns="91440" bIns="9144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en-US" sz="2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TextShape 8"/>
          <p:cNvSpPr txBox="1"/>
          <p:nvPr/>
        </p:nvSpPr>
        <p:spPr>
          <a:xfrm>
            <a:off x="807080" y="4299905"/>
            <a:ext cx="2163600" cy="24048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lvl="0" algn="r">
              <a:tabLst>
                <a:tab pos="0" algn="l"/>
              </a:tabLst>
            </a:pPr>
            <a:r>
              <a:rPr lang="en" sz="3500" b="1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03</a:t>
            </a:r>
            <a:endParaRPr lang="en-US" sz="3500" spc="-1" dirty="0">
              <a:solidFill>
                <a:srgbClr val="000000"/>
              </a:solidFill>
            </a:endParaRPr>
          </a:p>
        </p:txBody>
      </p:sp>
      <p:sp>
        <p:nvSpPr>
          <p:cNvPr id="14" name="TextShape 8"/>
          <p:cNvSpPr txBox="1"/>
          <p:nvPr/>
        </p:nvSpPr>
        <p:spPr>
          <a:xfrm>
            <a:off x="4812120" y="4248882"/>
            <a:ext cx="2163600" cy="24048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lvl="0" algn="r">
              <a:tabLst>
                <a:tab pos="0" algn="l"/>
              </a:tabLst>
            </a:pPr>
            <a:r>
              <a:rPr lang="en" sz="3500" b="1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06</a:t>
            </a:r>
            <a:endParaRPr lang="en-US" sz="3500" spc="-1" dirty="0">
              <a:solidFill>
                <a:srgbClr val="000000"/>
              </a:solidFill>
            </a:endParaRPr>
          </a:p>
        </p:txBody>
      </p:sp>
      <p:sp>
        <p:nvSpPr>
          <p:cNvPr id="15" name="TextShape 7"/>
          <p:cNvSpPr txBox="1"/>
          <p:nvPr/>
        </p:nvSpPr>
        <p:spPr>
          <a:xfrm>
            <a:off x="2215468" y="4445499"/>
            <a:ext cx="2163600" cy="426240"/>
          </a:xfrm>
          <a:prstGeom prst="rect">
            <a:avLst/>
          </a:prstGeom>
          <a:noFill/>
          <a:ln>
            <a:noFill/>
          </a:ln>
        </p:spPr>
        <p:txBody>
          <a:bodyPr tIns="0" bIns="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-US" sz="2200" b="1" strike="noStrike" spc="-1" dirty="0" err="1" smtClean="0">
                <a:solidFill>
                  <a:srgbClr val="FFFFFF"/>
                </a:solidFill>
                <a:latin typeface="Overpass Mono"/>
                <a:ea typeface="Overpass Mono"/>
              </a:rPr>
              <a:t>RESTfull</a:t>
            </a:r>
            <a:r>
              <a:rPr lang="en-US" sz="2200" b="1" strike="noStrike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 API</a:t>
            </a:r>
            <a:endParaRPr lang="en-US" sz="2200" spc="-1" dirty="0"/>
          </a:p>
        </p:txBody>
      </p:sp>
      <p:sp>
        <p:nvSpPr>
          <p:cNvPr id="17" name="TextShape 9"/>
          <p:cNvSpPr txBox="1"/>
          <p:nvPr/>
        </p:nvSpPr>
        <p:spPr>
          <a:xfrm>
            <a:off x="6245194" y="4489362"/>
            <a:ext cx="2163600" cy="426240"/>
          </a:xfrm>
          <a:prstGeom prst="rect">
            <a:avLst/>
          </a:prstGeom>
          <a:noFill/>
          <a:ln>
            <a:noFill/>
          </a:ln>
        </p:spPr>
        <p:txBody>
          <a:bodyPr tIns="0" bIns="0">
            <a:noAutofit/>
          </a:bodyPr>
          <a:lstStyle/>
          <a:p>
            <a:pPr lvl="0" algn="r">
              <a:tabLst>
                <a:tab pos="0" algn="l"/>
              </a:tabLst>
            </a:pPr>
            <a:r>
              <a:rPr lang="en-US" sz="2200" b="1" spc="-1" dirty="0" err="1" smtClean="0">
                <a:solidFill>
                  <a:srgbClr val="FFFFFF"/>
                </a:solidFill>
                <a:latin typeface="Overpass Mono"/>
                <a:ea typeface="Overpass Mono"/>
              </a:rPr>
              <a:t>Challenages</a:t>
            </a:r>
            <a:endParaRPr lang="en-US" sz="2200" spc="-1" dirty="0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rgbClr val="00FFC5"/>
                </a:solidFill>
              </a:rPr>
              <a:t>Challenges in Backend</a:t>
            </a:r>
            <a:endParaRPr lang="en-US" dirty="0">
              <a:solidFill>
                <a:srgbClr val="00FFC5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>
          <a:xfrm>
            <a:off x="1531087" y="1176670"/>
            <a:ext cx="7233323" cy="1779726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Find online server support </a:t>
            </a:r>
            <a:r>
              <a:rPr lang="en-US" sz="2400" dirty="0" err="1" smtClean="0">
                <a:solidFill>
                  <a:schemeClr val="bg1"/>
                </a:solidFill>
              </a:rPr>
              <a:t>Laravel</a:t>
            </a:r>
            <a:r>
              <a:rPr lang="en-US" sz="2400" dirty="0" smtClean="0">
                <a:solidFill>
                  <a:schemeClr val="bg1"/>
                </a:solidFill>
              </a:rPr>
              <a:t> to upload backend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Version of project 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014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TextShape 1"/>
          <p:cNvSpPr txBox="1"/>
          <p:nvPr/>
        </p:nvSpPr>
        <p:spPr>
          <a:xfrm>
            <a:off x="992160" y="2015640"/>
            <a:ext cx="3512520" cy="21304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16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7" name="TextShape 2"/>
          <p:cNvSpPr txBox="1"/>
          <p:nvPr/>
        </p:nvSpPr>
        <p:spPr>
          <a:xfrm>
            <a:off x="397800" y="941400"/>
            <a:ext cx="5244120" cy="6685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 dirty="0" smtClean="0">
                <a:solidFill>
                  <a:srgbClr val="00FFC5"/>
                </a:solidFill>
                <a:latin typeface="MV Boli"/>
                <a:ea typeface="Overpass Mono"/>
              </a:rPr>
              <a:t>Overview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8" name="CustomShape 3"/>
          <p:cNvSpPr/>
          <p:nvPr/>
        </p:nvSpPr>
        <p:spPr>
          <a:xfrm>
            <a:off x="7524720" y="3887640"/>
            <a:ext cx="1618920" cy="241200"/>
          </a:xfrm>
          <a:custGeom>
            <a:avLst/>
            <a:gdLst/>
            <a:ahLst/>
            <a:cxnLst/>
            <a:rect l="l" t="t" r="r" b="b"/>
            <a:pathLst>
              <a:path w="146079" h="585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TextShape 1"/>
          <p:cNvSpPr txBox="1"/>
          <p:nvPr/>
        </p:nvSpPr>
        <p:spPr>
          <a:xfrm>
            <a:off x="454680" y="2714760"/>
            <a:ext cx="8424720" cy="447480"/>
          </a:xfrm>
          <a:prstGeom prst="rect">
            <a:avLst/>
          </a:prstGeom>
          <a:noFill/>
          <a:ln>
            <a:noFill/>
          </a:ln>
        </p:spPr>
        <p:txBody>
          <a:bodyPr t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b="1" strike="noStrike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Methodology </a:t>
            </a:r>
            <a:endParaRPr lang="en-US" sz="3600" spc="-1" dirty="0"/>
          </a:p>
        </p:txBody>
      </p:sp>
      <p:sp>
        <p:nvSpPr>
          <p:cNvPr id="858" name="TextShape 2"/>
          <p:cNvSpPr txBox="1"/>
          <p:nvPr/>
        </p:nvSpPr>
        <p:spPr>
          <a:xfrm>
            <a:off x="454680" y="2151000"/>
            <a:ext cx="8424720" cy="48924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8000" b="1" strike="noStrike" spc="-1" dirty="0" smtClean="0">
                <a:solidFill>
                  <a:srgbClr val="00FFC5"/>
                </a:solidFill>
                <a:latin typeface="Overpass Mono"/>
                <a:ea typeface="Overpass Mono"/>
              </a:rPr>
              <a:t>02</a:t>
            </a:r>
            <a:endParaRPr lang="en-US" sz="80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TextShape 1"/>
          <p:cNvSpPr txBox="1"/>
          <p:nvPr/>
        </p:nvSpPr>
        <p:spPr>
          <a:xfrm>
            <a:off x="4295880" y="2267640"/>
            <a:ext cx="3932280" cy="21304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0" name="TextShape 2"/>
          <p:cNvSpPr txBox="1"/>
          <p:nvPr/>
        </p:nvSpPr>
        <p:spPr>
          <a:xfrm>
            <a:off x="715926" y="1282995"/>
            <a:ext cx="8428074" cy="3324447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3000" spc="-1" dirty="0" err="1" smtClean="0">
                <a:solidFill>
                  <a:schemeClr val="bg1"/>
                </a:solidFill>
                <a:latin typeface="Arial"/>
              </a:rPr>
              <a:t>GoDaddy</a:t>
            </a: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(</a:t>
            </a:r>
            <a:r>
              <a:rPr lang="en-US" sz="3000" spc="-1" dirty="0" err="1" smtClean="0">
                <a:solidFill>
                  <a:schemeClr val="bg1"/>
                </a:solidFill>
                <a:latin typeface="Arial"/>
              </a:rPr>
              <a:t>CPanel</a:t>
            </a: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 </a:t>
            </a: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Hosting)</a:t>
            </a:r>
          </a:p>
          <a:p>
            <a:pPr lvl="1">
              <a:tabLst>
                <a:tab pos="0" algn="l"/>
              </a:tabLst>
            </a:pPr>
            <a:r>
              <a:rPr lang="en-US" sz="2000" i="1" u="sng" dirty="0">
                <a:solidFill>
                  <a:srgbClr val="00FFC5"/>
                </a:solidFill>
                <a:hlinkClick r:id="rId2"/>
              </a:rPr>
              <a:t>http://taskmanagement.schooldemos.com</a:t>
            </a:r>
            <a:r>
              <a:rPr lang="en-US" sz="2000" i="1" u="sng" dirty="0" smtClean="0">
                <a:solidFill>
                  <a:srgbClr val="00FFC5"/>
                </a:solidFill>
                <a:hlinkClick r:id="rId2"/>
              </a:rPr>
              <a:t>/</a:t>
            </a:r>
            <a:endParaRPr lang="en-US" sz="2000" spc="-1" dirty="0" smtClean="0">
              <a:solidFill>
                <a:srgbClr val="00FFC5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3000" spc="-1" dirty="0">
                <a:solidFill>
                  <a:schemeClr val="bg1"/>
                </a:solidFill>
              </a:rPr>
              <a:t>For </a:t>
            </a:r>
            <a:r>
              <a:rPr lang="en-US" sz="3000" spc="-1" dirty="0" smtClean="0">
                <a:solidFill>
                  <a:schemeClr val="bg1"/>
                </a:solidFill>
              </a:rPr>
              <a:t>Database: </a:t>
            </a:r>
            <a:r>
              <a:rPr lang="en-US" sz="3000" spc="-1" dirty="0" err="1" smtClean="0">
                <a:solidFill>
                  <a:schemeClr val="bg1"/>
                </a:solidFill>
              </a:rPr>
              <a:t>MyPHPAdmin</a:t>
            </a:r>
            <a:endParaRPr lang="ar-JO" sz="3000" spc="-1" dirty="0" smtClean="0">
              <a:solidFill>
                <a:schemeClr val="bg1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Backend</a:t>
            </a:r>
            <a:r>
              <a:rPr lang="ar-JO" sz="3000" spc="-1" dirty="0" smtClean="0">
                <a:solidFill>
                  <a:schemeClr val="bg1"/>
                </a:solidFill>
                <a:latin typeface="Arial"/>
              </a:rPr>
              <a:t>:</a:t>
            </a: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 </a:t>
            </a: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using </a:t>
            </a:r>
            <a:r>
              <a:rPr lang="en-US" sz="3000" spc="-1" dirty="0" err="1" smtClean="0">
                <a:solidFill>
                  <a:schemeClr val="bg1"/>
                </a:solidFill>
                <a:latin typeface="Arial"/>
              </a:rPr>
              <a:t>Laravel</a:t>
            </a: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 framework (PHP)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For Frontend: </a:t>
            </a:r>
          </a:p>
          <a:p>
            <a:pPr marL="457200" indent="-457200">
              <a:lnSpc>
                <a:spcPct val="100000"/>
              </a:lnSpc>
              <a:buFont typeface="Wingdings" panose="05000000000000000000" pitchFamily="2" charset="2"/>
              <a:buChar char="ü"/>
              <a:tabLst>
                <a:tab pos="0" algn="l"/>
              </a:tabLst>
            </a:pPr>
            <a:r>
              <a:rPr lang="en-US" sz="3000" spc="-1" dirty="0">
                <a:solidFill>
                  <a:schemeClr val="bg1"/>
                </a:solidFill>
                <a:latin typeface="Arial"/>
              </a:rPr>
              <a:t>U</a:t>
            </a: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sing </a:t>
            </a:r>
            <a:r>
              <a:rPr lang="en-US" sz="3000" spc="-1" dirty="0" err="1" smtClean="0">
                <a:solidFill>
                  <a:schemeClr val="bg1"/>
                </a:solidFill>
                <a:latin typeface="Arial"/>
              </a:rPr>
              <a:t>Nodejs</a:t>
            </a: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 </a:t>
            </a: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for admin application</a:t>
            </a:r>
          </a:p>
          <a:p>
            <a:pPr marL="457200" indent="-457200">
              <a:lnSpc>
                <a:spcPct val="100000"/>
              </a:lnSpc>
              <a:buFont typeface="Wingdings" panose="05000000000000000000" pitchFamily="2" charset="2"/>
              <a:buChar char="ü"/>
              <a:tabLst>
                <a:tab pos="0" algn="l"/>
              </a:tabLst>
            </a:pP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Using Flutter for team member application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endParaRPr lang="en-US" sz="3000" b="0" strike="noStrike" spc="-1" dirty="0">
              <a:solidFill>
                <a:schemeClr val="bg1"/>
              </a:solidFill>
              <a:latin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474381" y="421341"/>
            <a:ext cx="569905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spc="-1" dirty="0" smtClean="0">
                <a:solidFill>
                  <a:srgbClr val="00FFC5"/>
                </a:solidFill>
              </a:rPr>
              <a:t>Task Management </a:t>
            </a:r>
            <a:endParaRPr lang="en-US" sz="4400" dirty="0">
              <a:solidFill>
                <a:srgbClr val="00FFC5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TextShape 1"/>
          <p:cNvSpPr txBox="1"/>
          <p:nvPr/>
        </p:nvSpPr>
        <p:spPr>
          <a:xfrm>
            <a:off x="454680" y="2714760"/>
            <a:ext cx="8424720" cy="447480"/>
          </a:xfrm>
          <a:prstGeom prst="rect">
            <a:avLst/>
          </a:prstGeom>
          <a:noFill/>
          <a:ln>
            <a:noFill/>
          </a:ln>
        </p:spPr>
        <p:txBody>
          <a:bodyPr t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b="1" strike="noStrike" spc="-1" dirty="0" err="1" smtClean="0">
                <a:solidFill>
                  <a:srgbClr val="FFFFFF"/>
                </a:solidFill>
                <a:latin typeface="Overpass Mono"/>
                <a:ea typeface="Overpass Mono"/>
              </a:rPr>
              <a:t>RESTfull</a:t>
            </a:r>
            <a:r>
              <a:rPr lang="en-US" sz="3600" b="1" strike="noStrike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 API</a:t>
            </a:r>
            <a:endParaRPr lang="en-US" sz="3600" spc="-1" dirty="0"/>
          </a:p>
        </p:txBody>
      </p:sp>
      <p:sp>
        <p:nvSpPr>
          <p:cNvPr id="858" name="TextShape 2"/>
          <p:cNvSpPr txBox="1"/>
          <p:nvPr/>
        </p:nvSpPr>
        <p:spPr>
          <a:xfrm>
            <a:off x="454680" y="2151000"/>
            <a:ext cx="8424720" cy="48924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8000" b="1" strike="noStrike" spc="-1" dirty="0" smtClean="0">
                <a:solidFill>
                  <a:srgbClr val="00FFC5"/>
                </a:solidFill>
                <a:latin typeface="Overpass Mono"/>
                <a:ea typeface="Overpass Mono"/>
              </a:rPr>
              <a:t>03</a:t>
            </a:r>
            <a:endParaRPr lang="en-US" sz="80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42431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p15="http://schemas.microsoft.com/office/powerpoint/2012/main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4880"/>
            <a:ext cx="8229240" cy="8586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FFC5"/>
                </a:solidFill>
              </a:rPr>
              <a:t>RESTful APIs work</a:t>
            </a:r>
          </a:p>
        </p:txBody>
      </p:sp>
      <p:sp>
        <p:nvSpPr>
          <p:cNvPr id="4" name="Rectangle 3"/>
          <p:cNvSpPr/>
          <p:nvPr/>
        </p:nvSpPr>
        <p:spPr>
          <a:xfrm>
            <a:off x="1559443" y="1268819"/>
            <a:ext cx="740734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</a:rPr>
              <a:t>The user sends a request to the server.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</a:rPr>
              <a:t>The server authenticates the user and confirms that has the right to make that request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</a:rPr>
              <a:t>The server receives the request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</a:rPr>
              <a:t>The server returns a response to the user with the requested information if the request is successful</a:t>
            </a:r>
          </a:p>
        </p:txBody>
      </p:sp>
    </p:spTree>
    <p:extLst>
      <p:ext uri="{BB962C8B-B14F-4D97-AF65-F5344CB8AC3E}">
        <p14:creationId xmlns:p14="http://schemas.microsoft.com/office/powerpoint/2010/main" val="3088186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4880"/>
            <a:ext cx="8229240" cy="8586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FFC5"/>
                </a:solidFill>
              </a:rPr>
              <a:t>RESTful API </a:t>
            </a:r>
            <a:r>
              <a:rPr lang="en-US" dirty="0" smtClean="0">
                <a:solidFill>
                  <a:srgbClr val="00FFC5"/>
                </a:solidFill>
              </a:rPr>
              <a:t>request</a:t>
            </a:r>
            <a:endParaRPr lang="en-US" dirty="0">
              <a:solidFill>
                <a:srgbClr val="00FFC5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474381" y="1097000"/>
            <a:ext cx="7669619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Method: 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2400" i="1" dirty="0" smtClean="0">
                <a:solidFill>
                  <a:schemeClr val="bg1">
                    <a:lumMod val="95000"/>
                  </a:schemeClr>
                </a:solidFill>
              </a:rPr>
              <a:t>GET|POST|PUT|DELETE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HTTP headers: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Data: </a:t>
            </a: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for </a:t>
            </a:r>
            <a:r>
              <a:rPr lang="en-US" sz="2400" i="1" dirty="0" smtClean="0">
                <a:solidFill>
                  <a:schemeClr val="bg1">
                    <a:lumMod val="95000"/>
                  </a:schemeClr>
                </a:solidFill>
              </a:rPr>
              <a:t>POST|PUT</a:t>
            </a:r>
            <a:endParaRPr lang="en-US" sz="2400" i="1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Parameters: </a:t>
            </a: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for </a:t>
            </a:r>
            <a:r>
              <a:rPr lang="en-US" sz="2400" i="1" dirty="0" smtClean="0">
                <a:solidFill>
                  <a:schemeClr val="bg1">
                    <a:lumMod val="95000"/>
                  </a:schemeClr>
                </a:solidFill>
              </a:rPr>
              <a:t>URL</a:t>
            </a:r>
            <a:endParaRPr lang="en-US" sz="2400" i="1" dirty="0" smtClean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Authentication Methods</a:t>
            </a:r>
            <a:r>
              <a:rPr lang="en-US" sz="2400" i="1" dirty="0" smtClean="0">
                <a:solidFill>
                  <a:schemeClr val="bg1">
                    <a:lumMod val="95000"/>
                  </a:schemeClr>
                </a:solidFill>
              </a:rPr>
              <a:t>: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2400" i="1" dirty="0" smtClean="0">
                <a:solidFill>
                  <a:schemeClr val="bg1">
                    <a:lumMod val="95000"/>
                  </a:schemeClr>
                </a:solidFill>
              </a:rPr>
              <a:t>Basic authentication: login/register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2400" i="1" dirty="0" smtClean="0">
                <a:solidFill>
                  <a:schemeClr val="bg1">
                    <a:lumMod val="95000"/>
                  </a:schemeClr>
                </a:solidFill>
              </a:rPr>
              <a:t>Bearer authentication: any other API such as get projects</a:t>
            </a:r>
          </a:p>
          <a:p>
            <a:endParaRPr lang="en-US" sz="2400" i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8031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4259" y="344880"/>
            <a:ext cx="7740503" cy="85860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00FFC5"/>
                </a:solidFill>
              </a:rPr>
              <a:t>RESTful API server response</a:t>
            </a:r>
            <a:endParaRPr lang="en-US" dirty="0">
              <a:solidFill>
                <a:srgbClr val="00FFC5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77433" y="1502735"/>
            <a:ext cx="733646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Status </a:t>
            </a:r>
            <a:r>
              <a:rPr lang="en-US" sz="2400" dirty="0" smtClean="0">
                <a:solidFill>
                  <a:schemeClr val="bg1"/>
                </a:solidFill>
              </a:rPr>
              <a:t>line: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</a:rPr>
              <a:t>200: Generic success response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</a:rPr>
              <a:t>404: Resource not found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chemeClr val="bg1"/>
                </a:solidFill>
              </a:rPr>
              <a:t>500: Server Error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Message </a:t>
            </a:r>
            <a:r>
              <a:rPr lang="en-US" sz="2400" dirty="0" smtClean="0">
                <a:solidFill>
                  <a:schemeClr val="bg1"/>
                </a:solidFill>
              </a:rPr>
              <a:t>body: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chemeClr val="bg1"/>
                </a:solidFill>
              </a:rPr>
              <a:t>JSON formats: using in flutter project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843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1499</TotalTime>
  <Words>599</Words>
  <Application>Microsoft Office PowerPoint</Application>
  <PresentationFormat>On-screen Show (16:9)</PresentationFormat>
  <Paragraphs>286</Paragraphs>
  <Slides>21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21</vt:i4>
      </vt:variant>
    </vt:vector>
  </HeadingPairs>
  <TitlesOfParts>
    <vt:vector size="33" baseType="lpstr">
      <vt:lpstr>Arial</vt:lpstr>
      <vt:lpstr>Calibri</vt:lpstr>
      <vt:lpstr>DejaVu Sans</vt:lpstr>
      <vt:lpstr>MV Boli</vt:lpstr>
      <vt:lpstr>Overpass Mono</vt:lpstr>
      <vt:lpstr>Symbol</vt:lpstr>
      <vt:lpstr>Wingdings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RESTful APIs work</vt:lpstr>
      <vt:lpstr>RESTful API request</vt:lpstr>
      <vt:lpstr>RESTful API server response</vt:lpstr>
      <vt:lpstr>WEB APIs</vt:lpstr>
      <vt:lpstr>WEB APIs</vt:lpstr>
      <vt:lpstr>APPLICATION APIs</vt:lpstr>
      <vt:lpstr>APPLICATION APIs</vt:lpstr>
      <vt:lpstr>JSON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Challenges in Backend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 Groups</dc:title>
  <dc:subject/>
  <dc:creator>Asus</dc:creator>
  <dc:description/>
  <cp:lastModifiedBy>Maher</cp:lastModifiedBy>
  <cp:revision>134</cp:revision>
  <dcterms:modified xsi:type="dcterms:W3CDTF">2023-06-11T13:45:17Z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20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21</vt:i4>
  </property>
</Properties>
</file>